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230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42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86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06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9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24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247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3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198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77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86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45717-AD90-4EAC-A412-5876D731F2D2}" type="datetimeFigureOut">
              <a:rPr lang="ru-RU" smtClean="0"/>
              <a:t>10.06.2025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7CA8B-3DDC-4676-87A4-2F68D1C3DB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84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8966" y="301926"/>
            <a:ext cx="7979434" cy="45720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Настройка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Госпочты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мобильном приложении </a:t>
            </a:r>
            <a:r>
              <a:rPr lang="ru-RU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9123" y="1888988"/>
            <a:ext cx="750499" cy="1639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98739" y="3579962"/>
            <a:ext cx="1210557" cy="118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29717" y="574460"/>
            <a:ext cx="22574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dirty="0" smtClean="0"/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Открыть мобильное приложение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перейти в свой профиль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16228" y="862642"/>
            <a:ext cx="2351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Открыть раздел Настройки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госпочты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78257" y="939586"/>
            <a:ext cx="2235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Включить подписку на Суды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5223" y="1801101"/>
            <a:ext cx="1017916" cy="3555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16" y="1513795"/>
            <a:ext cx="2401455" cy="5053651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759123" y="1949570"/>
            <a:ext cx="586598" cy="1033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698739" y="3579962"/>
            <a:ext cx="1345722" cy="2329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95223" y="1801101"/>
            <a:ext cx="914399" cy="35550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>
            <a:off x="828136" y="1462806"/>
            <a:ext cx="215660" cy="486764"/>
          </a:xfrm>
          <a:prstGeom prst="down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36" name="Стрелка вниз 35"/>
          <p:cNvSpPr/>
          <p:nvPr/>
        </p:nvSpPr>
        <p:spPr>
          <a:xfrm>
            <a:off x="828136" y="1501883"/>
            <a:ext cx="215660" cy="486764"/>
          </a:xfrm>
          <a:prstGeom prst="downArrow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780" y="1428993"/>
            <a:ext cx="2392842" cy="5182467"/>
          </a:xfrm>
          <a:prstGeom prst="rect">
            <a:avLst/>
          </a:prstGeom>
        </p:spPr>
      </p:pic>
      <p:sp>
        <p:nvSpPr>
          <p:cNvPr id="39" name="Прямоугольник 38"/>
          <p:cNvSpPr/>
          <p:nvPr/>
        </p:nvSpPr>
        <p:spPr>
          <a:xfrm>
            <a:off x="4451230" y="4753155"/>
            <a:ext cx="2216989" cy="388188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0" name="Стрелка вниз 39"/>
          <p:cNvSpPr/>
          <p:nvPr/>
        </p:nvSpPr>
        <p:spPr>
          <a:xfrm>
            <a:off x="4994694" y="1385861"/>
            <a:ext cx="276046" cy="350531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0295" y="1462806"/>
            <a:ext cx="2331674" cy="5049987"/>
          </a:xfrm>
          <a:prstGeom prst="rect">
            <a:avLst/>
          </a:prstGeom>
        </p:spPr>
      </p:pic>
      <p:sp>
        <p:nvSpPr>
          <p:cNvPr id="42" name="Прямоугольник 41"/>
          <p:cNvSpPr/>
          <p:nvPr/>
        </p:nvSpPr>
        <p:spPr>
          <a:xfrm>
            <a:off x="8478257" y="5141343"/>
            <a:ext cx="2235751" cy="4054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>
            <a:off x="9144000" y="1385861"/>
            <a:ext cx="232913" cy="395820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право 43"/>
          <p:cNvSpPr/>
          <p:nvPr/>
        </p:nvSpPr>
        <p:spPr>
          <a:xfrm>
            <a:off x="9454552" y="5244860"/>
            <a:ext cx="793630" cy="992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4316228" y="1385860"/>
            <a:ext cx="2481387" cy="528235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8326701" y="1428993"/>
            <a:ext cx="2516703" cy="51384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529717" y="1528567"/>
            <a:ext cx="2389032" cy="508289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44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29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Настройка Госпочты в мобильном приложении Госуслуг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Настройка Госпочты в мобильном приложении Госуслуг</dc:title>
  <dc:creator>Наталия С. Костоломова</dc:creator>
  <cp:lastModifiedBy>Наталия С. Костоломова</cp:lastModifiedBy>
  <cp:revision>9</cp:revision>
  <cp:lastPrinted>2025-06-06T07:41:50Z</cp:lastPrinted>
  <dcterms:created xsi:type="dcterms:W3CDTF">2025-06-06T06:41:07Z</dcterms:created>
  <dcterms:modified xsi:type="dcterms:W3CDTF">2025-06-10T13:14:45Z</dcterms:modified>
</cp:coreProperties>
</file>