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ВОЕННЫЕ ГОДЫ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76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76056" y="188640"/>
            <a:ext cx="3816424" cy="6192688"/>
          </a:xfrm>
        </p:spPr>
        <p:txBody>
          <a:bodyPr>
            <a:normAutofit/>
          </a:bodyPr>
          <a:lstStyle/>
          <a:p>
            <a:pPr indent="639763" algn="just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31 октября 1940 по 29 января 1943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Орехов Степан Фомич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возглавлял второй судебный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участок,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член профсоюза суда и прокуратуры  с 1935 года.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Орехов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2040" cy="6858000"/>
          </a:xfrm>
          <a:prstGeom prst="rect">
            <a:avLst/>
          </a:prstGeom>
          <a:noFill/>
          <a:ln w="22225" cap="rnd">
            <a:solidFill>
              <a:srgbClr val="3333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452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8640"/>
            <a:ext cx="8136904" cy="6192688"/>
          </a:xfrm>
        </p:spPr>
        <p:txBody>
          <a:bodyPr>
            <a:normAutofit fontScale="85000" lnSpcReduction="20000"/>
          </a:bodyPr>
          <a:lstStyle/>
          <a:p>
            <a:pPr indent="639763" algn="just">
              <a:buNone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ноября 1941 года по октябрь 1942 года являлся членом Военного трибунала 25 Гвардейской стрелковой дивизии ордена Красного знамени. С октября 1942 года по апрель 1943 года являлся членом военного трибунала 10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Артиллерийской дивизии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22 гвардейского стрелкового корпуса 6 Гвардейской Армии. С апреля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1943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июль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1943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Член военного трибунала 22 Гвардейского стрелкового корпуса. В должности члена коллегии Военного трибунала дивизии ему было присвоено военное звание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«Военный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юрист 3 ранга». С июля 1943 г по апрель 1944 г Орехов С.Ф., был слушателем курсов Военно-Юридической академии Красной армии в г. Москва. С апреля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1944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август 1945 года Орехов являлся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Председателем военного трибунала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дивизии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151 Стрелковой дивизии по Украинскому фронту. С августа 1945 г по январь 1946 г являлся Председателем военного трибунала дивизии 93-й Стрелковой дивизии. С января 1946 г по июль 1946 г являлся членом Военного трибунала дивизии 104 Стрелкового корпуса. С июля 1946 г по декабрь 1946 г член военного трибунала 6 Гвардейского стрелкового корпуса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184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8640"/>
            <a:ext cx="8136904" cy="6192688"/>
          </a:xfrm>
        </p:spPr>
        <p:txBody>
          <a:bodyPr>
            <a:normAutofit fontScale="92500" lnSpcReduction="10000"/>
          </a:bodyPr>
          <a:lstStyle/>
          <a:p>
            <a:pPr indent="639763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январе 1947 года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Орехов С.Ф. демобилизован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Советской армии в звании майора юстиции. Имел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награды: </a:t>
            </a: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в 1945 году награжден орденом «Отечественная война 2 степени»;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в 1944 г орденом «Красная Звезда»;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медалями «За оборону Москвы», «За взятие Будапешта», «За победу над Германией в Великой Отечественной войне 1941-1945 г».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демобилизации Орехов был избран народным судьей 2-го участка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Молотовкого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района г. Омска, с 25 января 1947 года приступил к работе. Принял участок в запущенном состоянии с трехмесячным остатком не рассмотренных дел. Орехов организовал работу аппарата суда так, что по данным учета за 1-е полугодие 1947 года имел на остатке только 8% гражданских дел и 60% уголовных дел.</a:t>
            </a:r>
          </a:p>
        </p:txBody>
      </p:sp>
    </p:spTree>
    <p:extLst>
      <p:ext uri="{BB962C8B-B14F-4D97-AF65-F5344CB8AC3E}">
        <p14:creationId xmlns:p14="http://schemas.microsoft.com/office/powerpoint/2010/main" val="38881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8640"/>
            <a:ext cx="8136904" cy="6192688"/>
          </a:xfrm>
        </p:spPr>
        <p:txBody>
          <a:bodyPr>
            <a:normAutofit fontScale="92500" lnSpcReduction="10000"/>
          </a:bodyPr>
          <a:lstStyle/>
          <a:p>
            <a:pPr indent="639763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дальнейшем в должности народных судей работали: </a:t>
            </a: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период с 09.11.1941 по 17.04.1942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Воронцова Меланья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Захаровна. Однако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из-за недостатка юридических знаний  17.04.42 года была переведена на другую работу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63976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Затем дела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Воронцовой М.З. приняла Штейн Хая Наумовна, которая проработала в должности судьи  до августа 1944 г. и в связи с выездом из района была освобождена от занимаемой должности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639763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Протоколом № 27 от 15.08.1944 года Заседания бюро Горьковского Райкома ВКП(б) Омской области освободить от работы народного судью т. Штейн Х.Н., в связи с выездом из района, утвердить народным судьей т.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Киотова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С.Н.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должности судьи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проработал  до 16 декабря 1951 года.</a:t>
            </a:r>
          </a:p>
          <a:p>
            <a:pPr indent="639763" algn="just">
              <a:buNone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99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8640"/>
            <a:ext cx="8136904" cy="6192688"/>
          </a:xfrm>
        </p:spPr>
        <p:txBody>
          <a:bodyPr>
            <a:normAutofit/>
          </a:bodyPr>
          <a:lstStyle/>
          <a:p>
            <a:pPr indent="639763" algn="just">
              <a:buNone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639763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Киотов 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2225" cap="rnd">
            <a:solidFill>
              <a:srgbClr val="333399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11660" y="404663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Киотов Сергей Николаевич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8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</TotalTime>
  <Words>448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ВОЕННЫЕ ГОДЫ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ВОЕННЫЕ ГОДЫ</dc:title>
  <cp:lastModifiedBy>user</cp:lastModifiedBy>
  <cp:revision>1</cp:revision>
  <dcterms:modified xsi:type="dcterms:W3CDTF">2023-04-12T03:07:48Z</dcterms:modified>
</cp:coreProperties>
</file>