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60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WhatsApp Image 2025-03-14 at 11.11.54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Скругленный прямоугольник 5"/>
          <p:cNvSpPr/>
          <p:nvPr/>
        </p:nvSpPr>
        <p:spPr>
          <a:xfrm>
            <a:off x="179512" y="2708920"/>
            <a:ext cx="5688632" cy="2232248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ЧАТ БОТ (СУДЕБНЫЙ АССИСТЕНТ</a:t>
            </a:r>
            <a:r>
              <a:rPr lang="ru-RU" b="1" dirty="0" smtClean="0">
                <a:solidFill>
                  <a:schemeClr val="bg1"/>
                </a:solidFill>
              </a:rPr>
              <a:t>)</a:t>
            </a:r>
            <a:endParaRPr lang="en-US" b="1" dirty="0" smtClean="0">
              <a:solidFill>
                <a:schemeClr val="bg1"/>
              </a:solidFill>
            </a:endParaRPr>
          </a:p>
          <a:p>
            <a:pPr algn="ctr"/>
            <a:r>
              <a:rPr lang="en-US" b="1" dirty="0" smtClean="0">
                <a:solidFill>
                  <a:schemeClr val="bg1"/>
                </a:solidFill>
              </a:rPr>
              <a:t>(https://</a:t>
            </a:r>
            <a:r>
              <a:rPr lang="en-US" b="1" dirty="0" smtClean="0">
                <a:solidFill>
                  <a:schemeClr val="bg1"/>
                </a:solidFill>
              </a:rPr>
              <a:t>t.me/republic_sudrb_bot)</a:t>
            </a:r>
            <a:endParaRPr lang="ru-RU" dirty="0" smtClean="0">
              <a:solidFill>
                <a:schemeClr val="bg1"/>
              </a:solidFill>
            </a:endParaRPr>
          </a:p>
          <a:p>
            <a:pPr algn="just"/>
            <a:r>
              <a:rPr lang="ru-RU" i="1" dirty="0" smtClean="0"/>
              <a:t>*виртуальный помощник, судов Республики Башкортостан, создан с целью методической помощи в организации работы с гражданами и организациями, обратившихся в суд</a:t>
            </a:r>
            <a:endParaRPr lang="ru-RU" dirty="0"/>
          </a:p>
        </p:txBody>
      </p:sp>
      <p:pic>
        <p:nvPicPr>
          <p:cNvPr id="1026" name="Picture 2" descr="C:\Users\A.Sadykova\Downloads\qr-cod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6176" y="2636912"/>
            <a:ext cx="2520280" cy="25202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WhatsApp Image 2025-03-14 at 11.11.53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6" name="Скругленный прямоугольник 5"/>
          <p:cNvSpPr/>
          <p:nvPr/>
        </p:nvSpPr>
        <p:spPr>
          <a:xfrm>
            <a:off x="179512" y="260648"/>
            <a:ext cx="6408712" cy="2376264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7030A0"/>
                </a:solidFill>
              </a:rPr>
              <a:t>ЧАТ БОТ СОСТОИТ ИЗ 8 РАЗДЕЛОВ </a:t>
            </a:r>
            <a:br>
              <a:rPr lang="ru-RU" sz="2400" b="1" dirty="0" smtClean="0">
                <a:solidFill>
                  <a:srgbClr val="7030A0"/>
                </a:solidFill>
              </a:rPr>
            </a:br>
            <a:r>
              <a:rPr lang="ru-RU" sz="2400" b="1" dirty="0" smtClean="0">
                <a:solidFill>
                  <a:srgbClr val="7030A0"/>
                </a:solidFill>
              </a:rPr>
              <a:t>И ДОСТУПЕН ДЛЯ ПОЛУЧЕНИЯ ИНФОРМАЦИИ ДЛЯ </a:t>
            </a:r>
            <a:br>
              <a:rPr lang="ru-RU" sz="2400" b="1" dirty="0" smtClean="0">
                <a:solidFill>
                  <a:srgbClr val="7030A0"/>
                </a:solidFill>
              </a:rPr>
            </a:br>
            <a:r>
              <a:rPr lang="ru-RU" sz="2400" b="1" dirty="0" smtClean="0">
                <a:solidFill>
                  <a:srgbClr val="7030A0"/>
                </a:solidFill>
              </a:rPr>
              <a:t>НЕОГРАНИЧЕННОГО ЧИСЛА ЛИЦ</a:t>
            </a:r>
            <a:endParaRPr lang="ru-RU" sz="2400" dirty="0">
              <a:solidFill>
                <a:srgbClr val="7030A0"/>
              </a:solidFill>
            </a:endParaRPr>
          </a:p>
        </p:txBody>
      </p:sp>
      <p:pic>
        <p:nvPicPr>
          <p:cNvPr id="15" name="Рисунок 14" descr="WhatsApp Image 2025-03-03 at 17.24.02-fotor-bg-remover-20250303172334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36144" y="116632"/>
            <a:ext cx="2416376" cy="2160240"/>
          </a:xfrm>
          <a:prstGeom prst="rect">
            <a:avLst/>
          </a:prstGeom>
        </p:spPr>
      </p:pic>
      <p:sp>
        <p:nvSpPr>
          <p:cNvPr id="16" name="Скругленный прямоугольник 15"/>
          <p:cNvSpPr/>
          <p:nvPr/>
        </p:nvSpPr>
        <p:spPr>
          <a:xfrm>
            <a:off x="2339752" y="3140968"/>
            <a:ext cx="6336704" cy="3024336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7030A0"/>
                </a:solidFill>
              </a:rPr>
              <a:t>РАЗМЕЩЕНИЕ </a:t>
            </a:r>
            <a:r>
              <a:rPr lang="en-US" sz="2400" b="1" dirty="0" smtClean="0">
                <a:solidFill>
                  <a:srgbClr val="7030A0"/>
                </a:solidFill>
              </a:rPr>
              <a:t>QR-</a:t>
            </a:r>
            <a:r>
              <a:rPr lang="ru-RU" sz="2400" b="1" dirty="0" smtClean="0">
                <a:solidFill>
                  <a:srgbClr val="7030A0"/>
                </a:solidFill>
              </a:rPr>
              <a:t>КОДА ЧАТА БОТА, РЕКОМЕНДОВАНО НА ОФИЦИАЛЬНЫХ САЙТАХ СУДОВ, А ТАКЖЕ В ОФИЦИАЛЬНЫХ ГРУППАХ СОЦИАЛЬНОЙ СЕТИ «ВКОНТАКТЕ» И ТЕЛЕГРАММ-КАНАЛАХ, </a:t>
            </a:r>
          </a:p>
          <a:p>
            <a:pPr algn="ctr"/>
            <a:r>
              <a:rPr lang="ru-RU" sz="2400" b="1" dirty="0" smtClean="0">
                <a:solidFill>
                  <a:srgbClr val="7030A0"/>
                </a:solidFill>
              </a:rPr>
              <a:t>А ТАКЖЕ В ЗДАНИЯХ СУДОВ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WhatsApp Image 2025-03-14 at 11.11.53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pic>
        <p:nvPicPr>
          <p:cNvPr id="15" name="Рисунок 14" descr="WhatsApp Image 2025-03-03 at 17.24.02-fotor-bg-remover-20250303172334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36144" y="116632"/>
            <a:ext cx="2416376" cy="2160240"/>
          </a:xfrm>
          <a:prstGeom prst="rect">
            <a:avLst/>
          </a:prstGeom>
        </p:spPr>
      </p:pic>
      <p:sp>
        <p:nvSpPr>
          <p:cNvPr id="16" name="Скругленный прямоугольник 15"/>
          <p:cNvSpPr/>
          <p:nvPr/>
        </p:nvSpPr>
        <p:spPr>
          <a:xfrm>
            <a:off x="323528" y="1484784"/>
            <a:ext cx="5616624" cy="259228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Char char="-"/>
            </a:pPr>
            <a:r>
              <a:rPr lang="ru-RU" sz="2400" b="1" dirty="0" smtClean="0">
                <a:solidFill>
                  <a:srgbClr val="7030A0"/>
                </a:solidFill>
              </a:rPr>
              <a:t>ЗАЯВЛЕНИЕ НА ВЫДАЧУ КОПИИ СУДЕБНОГО АКТА;</a:t>
            </a:r>
          </a:p>
          <a:p>
            <a:pPr algn="ctr">
              <a:buFontTx/>
              <a:buChar char="-"/>
            </a:pPr>
            <a:r>
              <a:rPr lang="ru-RU" sz="2400" b="1" dirty="0" smtClean="0">
                <a:solidFill>
                  <a:srgbClr val="7030A0"/>
                </a:solidFill>
              </a:rPr>
              <a:t>ЗАЯВЛЕНИЕ НА ОЗНАКОМЛЕНИЕ С МАТЕРИАЛАМИ ДЕЛА;</a:t>
            </a:r>
          </a:p>
          <a:p>
            <a:pPr algn="ctr"/>
            <a:r>
              <a:rPr lang="ru-RU" sz="2400" b="1" dirty="0" smtClean="0">
                <a:solidFill>
                  <a:srgbClr val="7030A0"/>
                </a:solidFill>
              </a:rPr>
              <a:t>- ЗАЯВЛЕНИЕ НА ВЫДАЧУ КОПИИ АУДИОЗАПИСИ</a:t>
            </a:r>
            <a:endParaRPr lang="ru-RU" sz="2400" dirty="0">
              <a:solidFill>
                <a:srgbClr val="7030A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699792" y="4149080"/>
            <a:ext cx="6048672" cy="252028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Char char="-"/>
            </a:pPr>
            <a:r>
              <a:rPr lang="ru-RU" sz="2400" b="1" dirty="0" smtClean="0">
                <a:solidFill>
                  <a:srgbClr val="7030A0"/>
                </a:solidFill>
              </a:rPr>
              <a:t>ЗАЯВЛЕНИЕ НА ПРЕДОСТАВЛЕНИЕ СВИДАНИЯ С ОСУЖДЕННЫМ;</a:t>
            </a:r>
          </a:p>
          <a:p>
            <a:pPr algn="ctr">
              <a:buFontTx/>
              <a:buChar char="-"/>
            </a:pPr>
            <a:r>
              <a:rPr lang="ru-RU" sz="2400" b="1" dirty="0" smtClean="0">
                <a:solidFill>
                  <a:srgbClr val="7030A0"/>
                </a:solidFill>
              </a:rPr>
              <a:t>ЗАЯВЛЕНИЕ НА ВЫДАЧУ ИСПОЛНИТЕЛЬНОГО ЛИСТА И ПРЕДЪЯВЛЕНИЯ ЕГО В ЭЛЕКТРОННОМ ВИДЕ В ФССП;</a:t>
            </a:r>
            <a:endParaRPr lang="ru-RU" sz="2400" dirty="0">
              <a:solidFill>
                <a:srgbClr val="7030A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843808" y="116632"/>
            <a:ext cx="4320480" cy="1196752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7030A0"/>
                </a:solidFill>
              </a:rPr>
              <a:t>НАИМЕНОВАНИЕ РАЗДЕЛОВ </a:t>
            </a:r>
            <a:endParaRPr lang="ru-RU" sz="24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WhatsApp Image 2025-03-14 at 11.11.53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pic>
        <p:nvPicPr>
          <p:cNvPr id="15" name="Рисунок 14" descr="WhatsApp Image 2025-03-03 at 17.24.02-fotor-bg-remover-20250303172334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92146" y="116632"/>
            <a:ext cx="2335830" cy="2088232"/>
          </a:xfrm>
          <a:prstGeom prst="rect">
            <a:avLst/>
          </a:prstGeom>
        </p:spPr>
      </p:pic>
      <p:sp>
        <p:nvSpPr>
          <p:cNvPr id="16" name="Скругленный прямоугольник 15"/>
          <p:cNvSpPr/>
          <p:nvPr/>
        </p:nvSpPr>
        <p:spPr>
          <a:xfrm>
            <a:off x="395536" y="1484784"/>
            <a:ext cx="5472608" cy="151216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Char char="-"/>
            </a:pPr>
            <a:r>
              <a:rPr lang="ru-RU" sz="2400" b="1" dirty="0" smtClean="0">
                <a:solidFill>
                  <a:srgbClr val="7030A0"/>
                </a:solidFill>
              </a:rPr>
              <a:t>РАЗЪЯСНЕНИЕ И ПОРЯДОК ПОДАЧИ ЗАЯВЛЕНИЙ В ЭЛЕКТРОННОМ ВИДЕ</a:t>
            </a:r>
            <a:endParaRPr lang="ru-RU" sz="2400" dirty="0">
              <a:solidFill>
                <a:srgbClr val="7030A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339752" y="3861048"/>
            <a:ext cx="5328592" cy="1368152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Char char="-"/>
            </a:pPr>
            <a:r>
              <a:rPr lang="ru-RU" sz="2400" b="1" dirty="0" smtClean="0">
                <a:solidFill>
                  <a:srgbClr val="7030A0"/>
                </a:solidFill>
              </a:rPr>
              <a:t>РЕКВИЗИТЫ И </a:t>
            </a:r>
            <a:r>
              <a:rPr lang="en-US" sz="2400" b="1" dirty="0" smtClean="0">
                <a:solidFill>
                  <a:srgbClr val="7030A0"/>
                </a:solidFill>
              </a:rPr>
              <a:t>QR-</a:t>
            </a:r>
            <a:r>
              <a:rPr lang="ru-RU" sz="2400" b="1" dirty="0" smtClean="0">
                <a:solidFill>
                  <a:srgbClr val="7030A0"/>
                </a:solidFill>
              </a:rPr>
              <a:t>КОД ДЛЯ УПЛАТЫ ГОСУДАРСТВЕННОЙ ПОШЛИНЫ</a:t>
            </a:r>
            <a:endParaRPr lang="ru-RU" sz="24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130</Words>
  <Application>Microsoft Office PowerPoint</Application>
  <PresentationFormat>Экран (4:3)</PresentationFormat>
  <Paragraphs>14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Садыкова Алсу Галиевна</dc:creator>
  <cp:lastModifiedBy>A.Sadykova</cp:lastModifiedBy>
  <cp:revision>14</cp:revision>
  <dcterms:created xsi:type="dcterms:W3CDTF">2025-03-14T05:34:05Z</dcterms:created>
  <dcterms:modified xsi:type="dcterms:W3CDTF">2025-04-03T08:31:24Z</dcterms:modified>
</cp:coreProperties>
</file>