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81063" y="981075"/>
            <a:ext cx="7381875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0</Words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Интернет</dc:creator>
  <cp:lastModifiedBy>Шардина</cp:lastModifiedBy>
  <cp:revision>2</cp:revision>
  <dcterms:created xsi:type="dcterms:W3CDTF">2025-10-21T13:58:31Z</dcterms:created>
  <dcterms:modified xsi:type="dcterms:W3CDTF">2025-10-22T05:38:23Z</dcterms:modified>
</cp:coreProperties>
</file>