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017" autoAdjust="0"/>
  </p:normalViewPr>
  <p:slideViewPr>
    <p:cSldViewPr>
      <p:cViewPr varScale="1">
        <p:scale>
          <a:sx n="117" d="100"/>
          <a:sy n="117" d="100"/>
        </p:scale>
        <p:origin x="-23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92080" y="288926"/>
            <a:ext cx="367240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НЕПОМНЯЩИЙ НИКОЛАЙ ИОСИФОВИЧ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своем дедушке предоставил 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Горбунов С.Н., заместитель начальника Управления - начальник отдела государственной службы и кадров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Управления Судебного департамента в Томской области</a:t>
            </a:r>
            <a:endParaRPr lang="ru-RU" sz="1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User\Desktop\на 9 мая\Публикации СД\Горбунов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288926"/>
            <a:ext cx="3672408" cy="473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71" y="4749093"/>
            <a:ext cx="5603961" cy="2108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655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OK2017</dc:creator>
  <cp:lastModifiedBy>User</cp:lastModifiedBy>
  <cp:revision>26</cp:revision>
  <cp:lastPrinted>2023-08-24T12:11:05Z</cp:lastPrinted>
  <dcterms:created xsi:type="dcterms:W3CDTF">2023-04-13T05:08:51Z</dcterms:created>
  <dcterms:modified xsi:type="dcterms:W3CDTF">2025-04-14T05:51:00Z</dcterms:modified>
</cp:coreProperties>
</file>