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65" y="800462"/>
            <a:ext cx="1398421" cy="135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936386" y="166091"/>
            <a:ext cx="7200800" cy="63437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</a:rPr>
              <a:t>Алгоритм обращения </a:t>
            </a:r>
            <a:r>
              <a:rPr lang="ru-RU" sz="1600" b="1" dirty="0">
                <a:solidFill>
                  <a:srgbClr val="0000CC"/>
                </a:solidFill>
              </a:rPr>
              <a:t>граждан в суд через МФЦ</a:t>
            </a:r>
            <a:endParaRPr lang="ru-RU" sz="1600" b="1" dirty="0" smtClean="0">
              <a:solidFill>
                <a:srgbClr val="0000CC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(обеспечение доступа граждан к правосудию  в секторах МФЦ на территории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 Нижегородской области)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31" name="Picture 7" descr="190 человечков для презентации без фон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652" y="5085184"/>
            <a:ext cx="977844" cy="137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⬇ Скачать картинки Человечки для презентации, стоковые фото Человечки для  презентации в хорошем качестве | Depositphot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25864"/>
            <a:ext cx="697287" cy="1125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2627783" y="929073"/>
            <a:ext cx="4032448" cy="105358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МФЦ приглашает пришедшего к ним гражданина по талону в окно приёма документов, оказывает содействие заявителю при регистрации в ЕСИА, проверяет создание личного кабинета на интернет-портале ГАС «Правосудие»  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53995" y="2105482"/>
            <a:ext cx="4896544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Для получения услуги в МФЦ заявителем предоставляются оригиналы документов (заявление в суд и прилагаемые к нему документы, документ, удостоверяющий личность </a:t>
            </a: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и иные документы) </a:t>
            </a:r>
            <a:endParaRPr lang="ru-RU" sz="1300" dirty="0">
              <a:solidFill>
                <a:schemeClr val="tx1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72001" y="1988840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1959068" y="3104886"/>
            <a:ext cx="5256584" cy="2836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Производится сканирование документов заявителя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59632" y="5445224"/>
            <a:ext cx="6685271" cy="108094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Заявитель может вновь обратиться в МФЦ после завершения процедуры оформления и поступления документов в суд   за оказанием услуги по распечатыванию  работником МФЦ  уведомления о принятии (или непринятии) документов судом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16259" y="4417941"/>
            <a:ext cx="6285340" cy="86833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</a:t>
            </a:r>
            <a:r>
              <a:rPr lang="ru-RU" sz="1300" dirty="0">
                <a:solidFill>
                  <a:schemeClr val="tx1"/>
                </a:solidFill>
              </a:rPr>
              <a:t>МФЦ </a:t>
            </a:r>
            <a:r>
              <a:rPr lang="ru-RU" sz="1300" dirty="0" smtClean="0">
                <a:solidFill>
                  <a:schemeClr val="tx1"/>
                </a:solidFill>
              </a:rPr>
              <a:t> оказывает </a:t>
            </a:r>
            <a:r>
              <a:rPr lang="ru-RU" sz="1300" dirty="0">
                <a:solidFill>
                  <a:schemeClr val="tx1"/>
                </a:solidFill>
              </a:rPr>
              <a:t>содействие заявителю в распечатке уведомления о дате и времени поступления документов в </a:t>
            </a:r>
            <a:r>
              <a:rPr lang="ru-RU" sz="1300" dirty="0" smtClean="0">
                <a:solidFill>
                  <a:schemeClr val="tx1"/>
                </a:solidFill>
              </a:rPr>
              <a:t>суд</a:t>
            </a:r>
            <a:r>
              <a:rPr lang="ru-RU" sz="1300" dirty="0">
                <a:solidFill>
                  <a:schemeClr val="tx1"/>
                </a:solidFill>
              </a:rPr>
              <a:t> </a:t>
            </a:r>
            <a:r>
              <a:rPr lang="ru-RU" sz="1300" dirty="0" smtClean="0">
                <a:solidFill>
                  <a:schemeClr val="tx1"/>
                </a:solidFill>
              </a:rPr>
              <a:t>из личного кабинета </a:t>
            </a:r>
            <a:r>
              <a:rPr lang="ru-RU" sz="1300" dirty="0">
                <a:solidFill>
                  <a:schemeClr val="tx1"/>
                </a:solidFill>
              </a:rPr>
              <a:t>заявителя на портале ГАС «Правосудие» 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4558927" y="2979484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573500" y="4292539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558929" y="800462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1534593" y="3568073"/>
            <a:ext cx="6048672" cy="6760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МФЦ оказывает помощь заявителю при выборе нужной опции для электронного направления документов в суд с прикреплением </a:t>
            </a: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электронных файлов</a:t>
            </a:r>
            <a:endParaRPr lang="ru-RU" sz="1300" dirty="0">
              <a:solidFill>
                <a:schemeClr val="tx1"/>
              </a:solidFill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4558928" y="3442671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587360" y="5318058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7" name="Picture 13" descr="человечек с листом для презентации: 2 тыс изображений найдено в Яндекс  Картинках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1" r="17009"/>
          <a:stretch/>
        </p:blipFill>
        <p:spPr bwMode="auto">
          <a:xfrm>
            <a:off x="304567" y="3789040"/>
            <a:ext cx="1027074" cy="149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картинки для презентации человечки документы проверка: 2 тыс изображений  найдено в Яндекс Картинках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99" y="2636913"/>
            <a:ext cx="871175" cy="14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090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161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Анатольевна Обухова</dc:creator>
  <cp:lastModifiedBy>Светлана Анатольевна Обухова</cp:lastModifiedBy>
  <cp:revision>14</cp:revision>
  <cp:lastPrinted>2023-06-16T11:29:08Z</cp:lastPrinted>
  <dcterms:created xsi:type="dcterms:W3CDTF">2023-06-16T09:10:36Z</dcterms:created>
  <dcterms:modified xsi:type="dcterms:W3CDTF">2023-06-16T12:11:06Z</dcterms:modified>
</cp:coreProperties>
</file>