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44945159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2" autoAdjust="0"/>
  </p:normalViewPr>
  <p:slideViewPr>
    <p:cSldViewPr>
      <p:cViewPr>
        <p:scale>
          <a:sx n="100" d="100"/>
          <a:sy n="100" d="100"/>
        </p:scale>
        <p:origin x="-1944" y="-3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80666-FB37-4B36-9149-507F3B0178E3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E63A33-8271-4DD0-9C48-789913D7C11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8E80666-FB37-4B36-9149-507F3B0178E3}" type="datetimeFigureOut">
              <a:rPr lang="en-US" smtClean="0"/>
              <a:pPr/>
              <a:t>8/11/2026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7E63A33-8271-4DD0-9C48-789913D7C11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449451592" r:id="rId1"/>
    <p:sldLayoutId id="2449451593" r:id="rId2"/>
    <p:sldLayoutId id="2449451594" r:id="rId3"/>
    <p:sldLayoutId id="2449451595" r:id="rId4"/>
    <p:sldLayoutId id="2449451596" r:id="rId5"/>
    <p:sldLayoutId id="2449451597" r:id="rId6"/>
    <p:sldLayoutId id="2449451598" r:id="rId7"/>
    <p:sldLayoutId id="2449451599" r:id="rId8"/>
    <p:sldLayoutId id="2449451600" r:id="rId9"/>
    <p:sldLayoutId id="2449451601" r:id="rId10"/>
    <p:sldLayoutId id="2449451602" r:id="rId11"/>
    <p:sldLayoutId id="2449451603" r:id="rId12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0" y="762000"/>
          <a:ext cx="4314825" cy="5524500"/>
          <a:chOff x="952500" y="762000"/>
          <a:chExt cx="4314825" cy="552450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1"/>
            <a:ext cx="484174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0" y="762000"/>
          <a:ext cx="4314825" cy="5524500"/>
          <a:chOff x="952500" y="762000"/>
          <a:chExt cx="4314825" cy="5524500"/>
        </a:xfrm>
      </p:grpSpPr>
      <p:pic>
        <p:nvPicPr>
          <p:cNvPr id="2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7563"/>
            <a:ext cx="4839911" cy="685539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0" y="762000"/>
          <a:ext cx="4314825" cy="5524500"/>
          <a:chOff x="952500" y="762000"/>
          <a:chExt cx="4314825" cy="5524500"/>
        </a:xfrm>
      </p:grpSpPr>
      <p:pic>
        <p:nvPicPr>
          <p:cNvPr id="2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1" y="0"/>
            <a:ext cx="4835023" cy="68484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0" y="762000"/>
          <a:ext cx="4314825" cy="5524500"/>
          <a:chOff x="952500" y="762000"/>
          <a:chExt cx="4314825" cy="5524500"/>
        </a:xfrm>
      </p:grpSpPr>
      <p:pic>
        <p:nvPicPr>
          <p:cNvPr id="2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0"/>
            <a:ext cx="484174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0" y="762000"/>
          <a:ext cx="4314825" cy="5524500"/>
          <a:chOff x="952500" y="762000"/>
          <a:chExt cx="4314825" cy="5524500"/>
        </a:xfrm>
      </p:grpSpPr>
      <p:pic>
        <p:nvPicPr>
          <p:cNvPr id="2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0"/>
            <a:ext cx="484174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0" y="762000"/>
          <a:ext cx="4314825" cy="5524500"/>
          <a:chOff x="952500" y="762000"/>
          <a:chExt cx="4314825" cy="5524500"/>
        </a:xfrm>
      </p:grpSpPr>
      <p:pic>
        <p:nvPicPr>
          <p:cNvPr id="2" name="Imag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0"/>
            <a:ext cx="484174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52500" y="762000"/>
          <a:ext cx="4333875" cy="5524500"/>
          <a:chOff x="952500" y="762000"/>
          <a:chExt cx="4333875" cy="5524500"/>
        </a:xfrm>
      </p:grpSpPr>
      <p:pic>
        <p:nvPicPr>
          <p:cNvPr id="2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7744" y="1"/>
            <a:ext cx="486918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creator>Unknown Creator</dc:creator>
  <cp:lastModifiedBy>Admin</cp:lastModifiedBy>
  <cp:revision>3</cp:revision>
  <dcterms:created xsi:type="dcterms:W3CDTF">2025-10-14T09:48:11Z</dcterms:created>
  <dcterms:modified xsi:type="dcterms:W3CDTF">2026-08-11T10:14:29Z</dcterms:modified>
</cp:coreProperties>
</file>