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48" r:id="rId1"/>
  </p:sldMasterIdLst>
  <p:sldIdLst>
    <p:sldId id="256" r:id="rId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74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ru-RU" smtClean="0"/>
              <a:t>Образец заголовка</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29.04.2025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29.04.2025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29.04.2025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29.04.2025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mtClean="0"/>
              <a:t>Образец заголовка</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29.04.2025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29.04.2025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u-RU" smtClean="0"/>
              <a:t>Образец текста</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u-RU" smtClean="0"/>
              <a:t>Образец текста</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29.04.2025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29.04.2025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29.04.2025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mtClean="0"/>
              <a:t>Образец заголовка</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29.04.2025</a:t>
            </a:fld>
            <a:endParaRPr lang="ru-RU"/>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ru-RU" smtClean="0"/>
              <a:t>Вставка рисунка</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29.04.2025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B4C71EC6-210F-42DE-9C53-41977AD35B3D}" type="datetimeFigureOut">
              <a:rPr lang="ru-RU" smtClean="0"/>
              <a:t>29.04.2025</a:t>
            </a:fld>
            <a:endParaRPr lang="ru-RU"/>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ru-RU"/>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4249" r:id="rId1"/>
    <p:sldLayoutId id="2147484250" r:id="rId2"/>
    <p:sldLayoutId id="2147484251" r:id="rId3"/>
    <p:sldLayoutId id="2147484252" r:id="rId4"/>
    <p:sldLayoutId id="2147484253" r:id="rId5"/>
    <p:sldLayoutId id="2147484254" r:id="rId6"/>
    <p:sldLayoutId id="2147484255" r:id="rId7"/>
    <p:sldLayoutId id="2147484256" r:id="rId8"/>
    <p:sldLayoutId id="2147484257" r:id="rId9"/>
    <p:sldLayoutId id="2147484258" r:id="rId10"/>
    <p:sldLayoutId id="2147484259"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8520" y="116632"/>
            <a:ext cx="8784976" cy="4320480"/>
          </a:xfrm>
        </p:spPr>
        <p:txBody>
          <a:bodyPr>
            <a:normAutofit fontScale="90000"/>
          </a:bodyPr>
          <a:lstStyle/>
          <a:p>
            <a:r>
              <a:rPr lang="ru-RU" sz="1100" b="1" dirty="0" smtClean="0"/>
              <a:t/>
            </a:r>
            <a:br>
              <a:rPr lang="ru-RU" sz="1100" b="1" dirty="0" smtClean="0"/>
            </a:br>
            <a:r>
              <a:rPr lang="ru-RU" sz="1100" b="1" dirty="0"/>
              <a:t/>
            </a:r>
            <a:br>
              <a:rPr lang="ru-RU" sz="1100" b="1" dirty="0"/>
            </a:br>
            <a:r>
              <a:rPr lang="ru-RU" sz="1100" b="1" dirty="0" smtClean="0"/>
              <a:t>Председатель </a:t>
            </a:r>
            <a:r>
              <a:rPr lang="ru-RU" sz="1100" b="1" dirty="0" err="1"/>
              <a:t>Пестречинского</a:t>
            </a:r>
            <a:r>
              <a:rPr lang="ru-RU" sz="1100" b="1" dirty="0"/>
              <a:t> районного суда Республики Татарстан Марсель </a:t>
            </a:r>
            <a:r>
              <a:rPr lang="ru-RU" sz="1100" b="1" dirty="0" err="1"/>
              <a:t>Рафикович</a:t>
            </a:r>
            <a:r>
              <a:rPr lang="ru-RU" sz="1100" b="1" dirty="0"/>
              <a:t> </a:t>
            </a:r>
            <a:r>
              <a:rPr lang="ru-RU" sz="1100" b="1" dirty="0" err="1"/>
              <a:t>Ахметшин</a:t>
            </a:r>
            <a:r>
              <a:rPr lang="ru-RU" sz="1100" b="1" dirty="0"/>
              <a:t>, в преддверии празднования 80-летия Победы Советских войск над фашисткой Германией, рассказал о своем деде – участнике Великой Отечественной войны.</a:t>
            </a:r>
            <a:r>
              <a:rPr lang="ru-RU" sz="1100" dirty="0"/>
              <a:t/>
            </a:r>
            <a:br>
              <a:rPr lang="ru-RU" sz="1100" dirty="0"/>
            </a:br>
            <a:r>
              <a:rPr lang="ru-RU" sz="1100" dirty="0"/>
              <a:t> </a:t>
            </a:r>
            <a:br>
              <a:rPr lang="ru-RU" sz="1100" dirty="0"/>
            </a:br>
            <a:r>
              <a:rPr lang="ru-RU" sz="1100" dirty="0"/>
              <a:t>«</a:t>
            </a:r>
            <a:r>
              <a:rPr lang="ru-RU" sz="1100" dirty="0" err="1"/>
              <a:t>Ахметшин</a:t>
            </a:r>
            <a:r>
              <a:rPr lang="ru-RU" sz="1100" dirty="0"/>
              <a:t> </a:t>
            </a:r>
            <a:r>
              <a:rPr lang="ru-RU" sz="1100" dirty="0" err="1"/>
              <a:t>Калимулла</a:t>
            </a:r>
            <a:r>
              <a:rPr lang="ru-RU" sz="1100" dirty="0"/>
              <a:t> </a:t>
            </a:r>
            <a:r>
              <a:rPr lang="ru-RU" sz="1100" dirty="0" err="1"/>
              <a:t>Хайруллович</a:t>
            </a:r>
            <a:r>
              <a:rPr lang="ru-RU" sz="1100" dirty="0"/>
              <a:t> является моим дедом по отцовской линии. </a:t>
            </a:r>
            <a:br>
              <a:rPr lang="ru-RU" sz="1100" dirty="0"/>
            </a:br>
            <a:r>
              <a:rPr lang="ru-RU" sz="1100" dirty="0"/>
              <a:t>Родился он 13 декабря 1916 года в деревне Нижнее </a:t>
            </a:r>
            <a:r>
              <a:rPr lang="ru-RU" sz="1100" dirty="0" err="1"/>
              <a:t>Абдулово</a:t>
            </a:r>
            <a:r>
              <a:rPr lang="ru-RU" sz="1100" dirty="0"/>
              <a:t> </a:t>
            </a:r>
            <a:r>
              <a:rPr lang="ru-RU" sz="1100" dirty="0" err="1"/>
              <a:t>Альметьевского</a:t>
            </a:r>
            <a:r>
              <a:rPr lang="ru-RU" sz="1100" dirty="0"/>
              <a:t> района Татарской АССР, в крестьянской семье, четвертым из шести детей.</a:t>
            </a:r>
            <a:br>
              <a:rPr lang="ru-RU" sz="1100" dirty="0"/>
            </a:br>
            <a:r>
              <a:rPr lang="ru-RU" sz="1100" dirty="0"/>
              <a:t>Отсюда 1 июля 1941 года дедушка был призван в армию, когда потребовалось встать на защиту родной земли от «непрошенных гостей», напавших на нашу Родину 22 июня 1941 года. </a:t>
            </a:r>
            <a:br>
              <a:rPr lang="ru-RU" sz="1100" dirty="0"/>
            </a:br>
            <a:r>
              <a:rPr lang="ru-RU" sz="1100" dirty="0"/>
              <a:t>Для прохождения службы </a:t>
            </a:r>
            <a:r>
              <a:rPr lang="ru-RU" sz="1100" dirty="0" err="1"/>
              <a:t>Калимулла</a:t>
            </a:r>
            <a:r>
              <a:rPr lang="ru-RU" sz="1100" dirty="0"/>
              <a:t> </a:t>
            </a:r>
            <a:r>
              <a:rPr lang="ru-RU" sz="1100" dirty="0" err="1"/>
              <a:t>Хайруллович</a:t>
            </a:r>
            <a:r>
              <a:rPr lang="ru-RU" sz="1100" dirty="0"/>
              <a:t> был зачислен на должность санитара 55 танкового полка 28 танковой дивизии.  После переформирования части дивизии получили новые наименования и он был зачислен в санитарную роту 303 стрелкового полка 241 стрелковой </a:t>
            </a:r>
            <a:r>
              <a:rPr lang="ru-RU" sz="1100" dirty="0" smtClean="0"/>
              <a:t>дивизии.</a:t>
            </a:r>
            <a:br>
              <a:rPr lang="ru-RU" sz="1100" dirty="0" smtClean="0"/>
            </a:br>
            <a:r>
              <a:rPr lang="ru-RU" sz="1100" dirty="0" smtClean="0"/>
              <a:t>20 </a:t>
            </a:r>
            <a:r>
              <a:rPr lang="ru-RU" sz="1100" dirty="0"/>
              <a:t>февраля 1943 года, в ходе ожесточенных боев в районе поселка </a:t>
            </a:r>
            <a:r>
              <a:rPr lang="ru-RU" sz="1100" dirty="0" err="1"/>
              <a:t>Годилово</a:t>
            </a:r>
            <a:r>
              <a:rPr lang="ru-RU" sz="1100" dirty="0"/>
              <a:t> Новгородской области, старшина </a:t>
            </a:r>
            <a:r>
              <a:rPr lang="ru-RU" sz="1100" dirty="0" err="1"/>
              <a:t>медслужбы</a:t>
            </a:r>
            <a:r>
              <a:rPr lang="ru-RU" sz="1100" dirty="0"/>
              <a:t> К. </a:t>
            </a:r>
            <a:r>
              <a:rPr lang="ru-RU" sz="1100" dirty="0" err="1"/>
              <a:t>Ахметшин</a:t>
            </a:r>
            <a:r>
              <a:rPr lang="ru-RU" sz="1100" dirty="0"/>
              <a:t> получил тяжелое осколочное ранение и был эвакуирован с поля боя в госпиталь, где находился на лечении до 14 марта 1943 года. После лечения и непродолжительного отдыха, дедушка вернулся на фронт, где продолжил службу на Северо-Западном фронте. </a:t>
            </a:r>
            <a:br>
              <a:rPr lang="ru-RU" sz="1100" dirty="0"/>
            </a:br>
            <a:r>
              <a:rPr lang="ru-RU" sz="1100" dirty="0"/>
              <a:t>В период прохождения службы, </a:t>
            </a:r>
            <a:r>
              <a:rPr lang="ru-RU" sz="1100" dirty="0" err="1"/>
              <a:t>Калимулла</a:t>
            </a:r>
            <a:r>
              <a:rPr lang="ru-RU" sz="1100" dirty="0"/>
              <a:t> </a:t>
            </a:r>
            <a:r>
              <a:rPr lang="ru-RU" sz="1100" dirty="0" err="1"/>
              <a:t>Ахметшин</a:t>
            </a:r>
            <a:r>
              <a:rPr lang="ru-RU" sz="1100" dirty="0"/>
              <a:t> за отличие в воинской службе, неоднократно поощрялся командованием. Но самой большой наградой для него стал День Победы 9 мая 1945 года, который он встретил на территории Венгрии, освобожденной Советскими войсками от гитлеровских войск.</a:t>
            </a:r>
            <a:br>
              <a:rPr lang="ru-RU" sz="1100" dirty="0"/>
            </a:br>
            <a:r>
              <a:rPr lang="ru-RU" sz="1100" dirty="0"/>
              <a:t>Несмотря на окончание войны, дедушка продолжил нести службу, прошел школу санинструкторов, был назначен на должность помощника командира взвода. Демобилизован </a:t>
            </a:r>
            <a:r>
              <a:rPr lang="ru-RU" sz="1100" dirty="0" err="1"/>
              <a:t>Калимулла</a:t>
            </a:r>
            <a:r>
              <a:rPr lang="ru-RU" sz="1100" dirty="0"/>
              <a:t> </a:t>
            </a:r>
            <a:r>
              <a:rPr lang="ru-RU" sz="1100" dirty="0" err="1"/>
              <a:t>Хайруллович</a:t>
            </a:r>
            <a:r>
              <a:rPr lang="ru-RU" sz="1100" dirty="0"/>
              <a:t> был только через один год после окончания войны – 20 мая 1946 года, находясь в г. Одесса, пройдя пять стран Европы. </a:t>
            </a:r>
            <a:br>
              <a:rPr lang="ru-RU" sz="1100" dirty="0"/>
            </a:br>
            <a:r>
              <a:rPr lang="ru-RU" sz="1100" dirty="0"/>
              <a:t>За участие в Великой Отечественной войне 1941-1945 годов К.Х. </a:t>
            </a:r>
            <a:r>
              <a:rPr lang="ru-RU" sz="1100" dirty="0" err="1"/>
              <a:t>Ахметшин</a:t>
            </a:r>
            <a:r>
              <a:rPr lang="ru-RU" sz="1100" dirty="0"/>
              <a:t>, Приказом Министра Обороны СССР был награжден Орденом Отечественной войны 2 степени. </a:t>
            </a:r>
            <a:br>
              <a:rPr lang="ru-RU" sz="1100" dirty="0"/>
            </a:br>
            <a:r>
              <a:rPr lang="ru-RU" sz="1100" dirty="0"/>
              <a:t>Так для него началась новая, мирная жизнь. Вернувшись домой, дедушка стал работать ветеринаром, один обслуживал десять деревень. Совместно с супругой </a:t>
            </a:r>
            <a:r>
              <a:rPr lang="ru-RU" sz="1100" dirty="0" err="1"/>
              <a:t>Мусавирой</a:t>
            </a:r>
            <a:r>
              <a:rPr lang="ru-RU" sz="1100" dirty="0"/>
              <a:t> </a:t>
            </a:r>
            <a:r>
              <a:rPr lang="ru-RU" sz="1100" dirty="0" err="1"/>
              <a:t>Лотфулловной</a:t>
            </a:r>
            <a:r>
              <a:rPr lang="ru-RU" sz="1100" dirty="0"/>
              <a:t> (18.02.1918-12.12.1994), воспитали семерых детей. Скончался в 1999 году».</a:t>
            </a:r>
            <a:r>
              <a:rPr lang="ru-RU" dirty="0"/>
              <a:t/>
            </a:r>
            <a:br>
              <a:rPr lang="ru-RU" dirty="0"/>
            </a:br>
            <a:endParaRPr lang="ru-RU" dirty="0"/>
          </a:p>
        </p:txBody>
      </p:sp>
      <p:sp>
        <p:nvSpPr>
          <p:cNvPr id="3" name="Подзаголовок 2"/>
          <p:cNvSpPr>
            <a:spLocks noGrp="1"/>
          </p:cNvSpPr>
          <p:nvPr>
            <p:ph type="subTitle" idx="1"/>
          </p:nvPr>
        </p:nvSpPr>
        <p:spPr>
          <a:xfrm>
            <a:off x="179512" y="4077072"/>
            <a:ext cx="8208912" cy="2184648"/>
          </a:xfrm>
        </p:spPr>
        <p:txBody>
          <a:bodyPr/>
          <a:lstStyle/>
          <a:p>
            <a:endParaRPr lang="ru-RU" dirty="0"/>
          </a:p>
        </p:txBody>
      </p:sp>
      <p:pic>
        <p:nvPicPr>
          <p:cNvPr id="4" name="Рисунок 3" descr="http://almetgeroi.ru/sites/default/files/persons/ahmetshinkalimulla-70033029.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005064"/>
            <a:ext cx="2107182" cy="2451060"/>
          </a:xfrm>
          <a:prstGeom prst="rect">
            <a:avLst/>
          </a:prstGeom>
          <a:noFill/>
          <a:ln>
            <a:noFill/>
          </a:ln>
        </p:spPr>
      </p:pic>
      <p:pic>
        <p:nvPicPr>
          <p:cNvPr id="5" name="Рисунок 4" descr="http://almetgeroi.ru/sites/default/files/persons/attached/fotokopiyaahmetshinkalimullasodnopalchanami-2019041182.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14930" y="4025303"/>
            <a:ext cx="5775300" cy="2451060"/>
          </a:xfrm>
          <a:prstGeom prst="rect">
            <a:avLst/>
          </a:prstGeom>
          <a:noFill/>
          <a:ln>
            <a:noFill/>
          </a:ln>
        </p:spPr>
      </p:pic>
    </p:spTree>
    <p:extLst>
      <p:ext uri="{BB962C8B-B14F-4D97-AF65-F5344CB8AC3E}">
        <p14:creationId xmlns:p14="http://schemas.microsoft.com/office/powerpoint/2010/main" val="394746275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Углы">
  <a:themeElements>
    <a:clrScheme name="Углы">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Углы">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Углы">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0</TotalTime>
  <Words>0</Words>
  <Application>Microsoft Office PowerPoint</Application>
  <PresentationFormat>Экран (4:3)</PresentationFormat>
  <Paragraphs>1</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Углы</vt:lpstr>
      <vt:lpstr>  Председатель Пестречинского районного суда Республики Татарстан Марсель Рафикович Ахметшин, в преддверии празднования 80-летия Победы Советских войск над фашисткой Германией, рассказал о своем деде – участнике Великой Отечественной войны.   «Ахметшин Калимулла Хайруллович является моим дедом по отцовской линии.  Родился он 13 декабря 1916 года в деревне Нижнее Абдулово Альметьевского района Татарской АССР, в крестьянской семье, четвертым из шести детей. Отсюда 1 июля 1941 года дедушка был призван в армию, когда потребовалось встать на защиту родной земли от «непрошенных гостей», напавших на нашу Родину 22 июня 1941 года.  Для прохождения службы Калимулла Хайруллович был зачислен на должность санитара 55 танкового полка 28 танковой дивизии.  После переформирования части дивизии получили новые наименования и он был зачислен в санитарную роту 303 стрелкового полка 241 стрелковой дивизии. 20 февраля 1943 года, в ходе ожесточенных боев в районе поселка Годилово Новгородской области, старшина медслужбы К. Ахметшин получил тяжелое осколочное ранение и был эвакуирован с поля боя в госпиталь, где находился на лечении до 14 марта 1943 года. После лечения и непродолжительного отдыха, дедушка вернулся на фронт, где продолжил службу на Северо-Западном фронте.  В период прохождения службы, Калимулла Ахметшин за отличие в воинской службе, неоднократно поощрялся командованием. Но самой большой наградой для него стал День Победы 9 мая 1945 года, который он встретил на территории Венгрии, освобожденной Советскими войсками от гитлеровских войск. Несмотря на окончание войны, дедушка продолжил нести службу, прошел школу санинструкторов, был назначен на должность помощника командира взвода. Демобилизован Калимулла Хайруллович был только через один год после окончания войны – 20 мая 1946 года, находясь в г. Одесса, пройдя пять стран Европы.  За участие в Великой Отечественной войне 1941-1945 годов К.Х. Ахметшин, Приказом Министра Обороны СССР был награжден Орденом Отечественной войны 2 степени.  Так для него началась новая, мирная жизнь. Вернувшись домой, дедушка стал работать ветеринаром, один обслуживал десять деревень. Совместно с супругой Мусавирой Лотфулловной (18.02.1918-12.12.1994), воспитали семерых детей. Скончался в 1999 году».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РџСЂРµРґСЃРµРґР°С‚РµР»СЊ РџРµСЃС‚СЂРµС‡РёРЅСЃРєРѕРіРѕ СЂР°Р№РѕРЅРЅРѕРіРѕ СЃСѓРґР° Р РµСЃРїСѓР±Р»РёРєРё РўР°С‚Р°СЂСЃС‚Р°РЅ РњР°СЂСЃРµР»СЊ Р Р°С„РёРєРѕРІРёС‡ РђС…РјРµС‚С€РёРЅ, РІ РїСЂРµРґРґРІРµСЂРёРё РїСЂР°Р·РґРЅРѕРІР°РЅРёСЏ 80-Р»РµС‚РёСЏ РџРѕР±РµРґС‹ РЎРѕРІРµС‚СЃРєРёС… РІРѕР№СЃРє РЅР°Рґ С„Р°С€РёСЃС‚РєРѕР№ Р“РµСЂРјР°РЅРёРµР№, СЂР°СЃСЃРєР°Р·Р°Р» Рѕ СЃРІРѕРµРј РґРµРґРµ вЂ“ СѓС‡Р°СЃС‚РЅРёРєРµ Р’РµР»РёРєРѕР№ РћС‚РµС‡РµСЃС‚РІРµРЅРЅРѕР№ РІРѕР№РЅС‹. В  В«РђС…РјРµС‚С€РёРЅ РљР°Р»РёРјСѓР»Р»Р° РҐР°Р№СЂСѓР»Р»РѕРІРёС‡ СЏРІР»СЏРµС‚СЃСЏ РјРѕРёРј РґРµРґРѕРј РїРѕ РѕС‚С†РѕРІСЃРєРѕР№ Р»РёРЅРёРё.  Р РѕРґРёР»СЃСЏ РѕРЅ 13 РґРµРєР°Р±СЂСЏ 1916 РіРѕРґР° РІ РґРµСЂРµРІРЅРµ РќРёР¶РЅРµРµ РђР±РґСѓР»РѕРІРѕ РђР»СЊРјРµС‚СЊРµРІСЃРєРѕРіРѕ СЂР°Р№РѕРЅР° РўР°С‚Р°СЂСЃРєРѕР№ РђРЎРЎР , РІ РєСЂРµСЃС‚СЊСЏРЅСЃРєРѕР№ СЃРµРјСЊРµ, С‡РµС‚РІРµСЂС‚С‹Рј РёР· С€РµСЃС‚Рё РґРµС‚РµР№. РћС‚СЃСЋРґР° 1 РёСЋР»СЏ 1941 РіРѕРґР° РґРµРґСѓС€РєР° Р±С‹Р» РїСЂРёР·РІР°РЅ РІ Р°СЂРјРёСЋ, РєРѕРіРґР° РїРѕС‚СЂРµР±РѕРІР°Р»РѕСЃСЊ РІСЃС‚Р°С‚СЊ РЅР° Р·Р°С‰РёС‚Сѓ СЂРѕРґРЅРѕР№ Р·РµРјР»Рё РѕС‚ В«РЅРµРїСЂРѕС€РµРЅРЅС‹С… РіРѕСЃС‚РµР№В», РЅР°РїР°РІС€РёС… РЅР° РЅР°С€Сѓ Р РѕРґРёРЅСѓ 22 РёСЋРЅСЏ 1941 РіРѕРґР°.  Р”Р»СЏ РїСЂРѕС…РѕР¶РґРµРЅРёСЏ СЃР»СѓР¶Р±С‹ РљР°Р»РёРјСѓР»Р»Р° РҐР°Р№СЂСѓР»Р»РѕРІРёС‡ Р±С‹Р» Р·Р°С‡РёСЃР»РµРЅ РЅР° РґРѕР»Р¶РЅРѕСЃС‚СЊ СЃР°РЅРёС‚Р°СЂР° 55 С‚Р°РЅРєРѕРІРѕРіРѕ РїРѕР»РєР° 28 С‚Р°РЅРєРѕРІРѕР№ РґРёРІРёР·РёРё.  РџРѕСЃР»Рµ РїРµСЂРµС„РѕСЂРјРёСЂРѕРІР°РЅРёСЏ С‡Р°СЃС‚Рё РґРёРІРёР·РёРё РїРѕР»СѓС‡РёР»Рё РЅРѕРІС‹Рµ РЅР°РёРјРµРЅРѕРІР°РЅРёСЏ Рё РѕРЅ Р±С‹Р» Р·Р°С‡РёСЃР»РµРЅ РІ СЃР°РЅРёС‚Р°СЂРЅСѓСЋ СЂРѕС‚Сѓ 303 СЃС‚СЂРµР»РєРѕРІРѕРіРѕ РїРѕР»РєР° 241 СЃС‚СЂРµР»РєРѕРІРѕР№ РґРёРІРёР·РёРё. 20 С„РµРІСЂР°Р»СЏ 1943 РіРѕРґР°, РІ С…РѕРґРµ РѕР¶РµСЃС‚РѕС‡РµРЅРЅС‹С… Р±РѕРµРІ РІ СЂР°Р№РѕРЅРµ РїРѕСЃРµР»РєР° Р“РѕРґРёР»РѕРІРѕ РќРѕРІРіРѕСЂРѕРґСЃРєРѕР№ РѕР±Р»Р°СЃС‚Рё, СЃС‚Р°СЂС€РёРЅР° РјРµРґСЃР»СѓР¶Р±С‹ Рљ. РђС…РјРµС‚С€РёРЅ РїРѕР»СѓС‡РёР» С‚СЏР¶РµР»РѕРµ РѕСЃРєРѕР»РѕС‡РЅРѕРµ СЂР°РЅРµРЅРёРµ Рё Р±С‹Р» СЌРІР°РєСѓРёСЂРѕРІР°РЅ СЃ РїРѕР»СЏ Р±РѕСЏ РІ РіРѕСЃРїРёС‚Р°Р»СЊ, РіРґРµ РЅР°С…РѕРґРёР»СЃСЏ РЅР° Р»РµС‡РµРЅРёРё РґРѕ 14 РјР°СЂС‚Р° 1943 РіРѕРґР°. РџРѕСЃР</dc:title>
  <dc:creator>Рамзия</dc:creator>
  <cp:lastModifiedBy>Розалия</cp:lastModifiedBy>
  <cp:revision>2</cp:revision>
  <dcterms:created xsi:type="dcterms:W3CDTF">2025-04-29T11:35:05Z</dcterms:created>
  <dcterms:modified xsi:type="dcterms:W3CDTF">2025-04-29T11:44:10Z</dcterms:modified>
</cp:coreProperties>
</file>