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375DA-3A22-4DBF-819A-42B1EF5FBFFA}" type="doc">
      <dgm:prSet loTypeId="urn:microsoft.com/office/officeart/2008/layout/HexagonCluster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CF901D-31AB-452C-9F13-FA08104A7E1D}">
      <dgm:prSet phldrT="[Текст]"/>
      <dgm:spPr/>
      <dgm:t>
        <a:bodyPr/>
        <a:lstStyle/>
        <a:p>
          <a:r>
            <a:rPr lang="ru-RU" dirty="0" smtClean="0"/>
            <a:t>Судебные акты</a:t>
          </a:r>
          <a:endParaRPr lang="ru-RU" dirty="0"/>
        </a:p>
      </dgm:t>
    </dgm:pt>
    <dgm:pt modelId="{6887D5DB-44B3-4C67-AD18-29B01BCAEFA0}" type="parTrans" cxnId="{6628673C-74B9-4412-A33A-D61884B151B9}">
      <dgm:prSet/>
      <dgm:spPr/>
      <dgm:t>
        <a:bodyPr/>
        <a:lstStyle/>
        <a:p>
          <a:endParaRPr lang="ru-RU"/>
        </a:p>
      </dgm:t>
    </dgm:pt>
    <dgm:pt modelId="{59191B9E-3230-4A06-BD5D-A10A7D8E0CAE}" type="sibTrans" cxnId="{6628673C-74B9-4412-A33A-D61884B151B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9B1AA65F-91A9-4C5A-9CA3-BB23D16F125D}">
      <dgm:prSet phldrT="[Текст]"/>
      <dgm:spPr/>
      <dgm:t>
        <a:bodyPr/>
        <a:lstStyle/>
        <a:p>
          <a:r>
            <a:rPr lang="ru-RU" dirty="0" smtClean="0"/>
            <a:t>Дела прошлого века</a:t>
          </a:r>
          <a:endParaRPr lang="ru-RU" dirty="0"/>
        </a:p>
      </dgm:t>
    </dgm:pt>
    <dgm:pt modelId="{D9EF57C4-261F-4E05-BBFF-129E2F53EE86}" type="parTrans" cxnId="{4AB1642D-9ED9-4CF2-AD90-E0DB89D845D3}">
      <dgm:prSet/>
      <dgm:spPr/>
      <dgm:t>
        <a:bodyPr/>
        <a:lstStyle/>
        <a:p>
          <a:endParaRPr lang="ru-RU"/>
        </a:p>
      </dgm:t>
    </dgm:pt>
    <dgm:pt modelId="{77741984-CB3F-452C-A07C-65CA30706149}" type="sibTrans" cxnId="{4AB1642D-9ED9-4CF2-AD90-E0DB89D845D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3AEC9A72-D867-488B-A96B-67B9986C6C5F}">
      <dgm:prSet phldrT="[Текст]"/>
      <dgm:spPr/>
      <dgm:t>
        <a:bodyPr/>
        <a:lstStyle/>
        <a:p>
          <a:r>
            <a:rPr lang="ru-RU" dirty="0" smtClean="0"/>
            <a:t>Приказы</a:t>
          </a:r>
          <a:endParaRPr lang="ru-RU" dirty="0"/>
        </a:p>
      </dgm:t>
    </dgm:pt>
    <dgm:pt modelId="{7A24310A-0A41-4C4A-B98C-30E7B1BBFB65}" type="parTrans" cxnId="{F550399F-6624-4819-8438-1D0566D9D6BF}">
      <dgm:prSet/>
      <dgm:spPr/>
      <dgm:t>
        <a:bodyPr/>
        <a:lstStyle/>
        <a:p>
          <a:endParaRPr lang="ru-RU"/>
        </a:p>
      </dgm:t>
    </dgm:pt>
    <dgm:pt modelId="{0C44FB03-7F74-403A-B0A0-6AD49FAEC008}" type="sibTrans" cxnId="{F550399F-6624-4819-8438-1D0566D9D6B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DA7C1E19-3E4E-4859-BBF7-A4C97024AB95}" type="pres">
      <dgm:prSet presAssocID="{33A375DA-3A22-4DBF-819A-42B1EF5FBFF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19BE2C52-1E5F-4037-8DC3-AAFCF3952454}" type="pres">
      <dgm:prSet presAssocID="{5BCF901D-31AB-452C-9F13-FA08104A7E1D}" presName="text1" presStyleCnt="0"/>
      <dgm:spPr/>
    </dgm:pt>
    <dgm:pt modelId="{8B1B8C40-9B89-4FC3-977A-BA80ECF83262}" type="pres">
      <dgm:prSet presAssocID="{5BCF901D-31AB-452C-9F13-FA08104A7E1D}" presName="textRepeatNode" presStyleLbl="alignNode1" presStyleIdx="0" presStyleCnt="3" custLinFactNeighborX="-3827" custLinFactNeighborY="-73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0084A-DDD2-418A-8808-B40B6FD08444}" type="pres">
      <dgm:prSet presAssocID="{5BCF901D-31AB-452C-9F13-FA08104A7E1D}" presName="textaccent1" presStyleCnt="0"/>
      <dgm:spPr/>
    </dgm:pt>
    <dgm:pt modelId="{09CB0F01-CF95-4551-ABB5-D2E4FC14AB58}" type="pres">
      <dgm:prSet presAssocID="{5BCF901D-31AB-452C-9F13-FA08104A7E1D}" presName="accentRepeatNode" presStyleLbl="solidAlignAcc1" presStyleIdx="0" presStyleCnt="6" custLinFactX="35322" custLinFactY="-500000" custLinFactNeighborX="100000" custLinFactNeighborY="-505664"/>
      <dgm:spPr/>
    </dgm:pt>
    <dgm:pt modelId="{192550BE-C6C1-4834-AB44-6944DE4985FF}" type="pres">
      <dgm:prSet presAssocID="{59191B9E-3230-4A06-BD5D-A10A7D8E0CAE}" presName="image1" presStyleCnt="0"/>
      <dgm:spPr/>
    </dgm:pt>
    <dgm:pt modelId="{6165EEB5-8C4F-47E5-8648-351D2E4EB98E}" type="pres">
      <dgm:prSet presAssocID="{59191B9E-3230-4A06-BD5D-A10A7D8E0CAE}" presName="imageRepeatNode" presStyleLbl="alignAcc1" presStyleIdx="0" presStyleCnt="3" custLinFactNeighborY="-80111"/>
      <dgm:spPr/>
      <dgm:t>
        <a:bodyPr/>
        <a:lstStyle/>
        <a:p>
          <a:endParaRPr lang="ru-RU"/>
        </a:p>
      </dgm:t>
    </dgm:pt>
    <dgm:pt modelId="{55A7BD9B-4095-487E-9E3D-EF670CD0780C}" type="pres">
      <dgm:prSet presAssocID="{59191B9E-3230-4A06-BD5D-A10A7D8E0CAE}" presName="imageaccent1" presStyleCnt="0"/>
      <dgm:spPr/>
    </dgm:pt>
    <dgm:pt modelId="{993EBB88-9C68-4A53-B671-C05C2C436A78}" type="pres">
      <dgm:prSet presAssocID="{59191B9E-3230-4A06-BD5D-A10A7D8E0CAE}" presName="accentRepeatNode" presStyleLbl="solidAlignAcc1" presStyleIdx="1" presStyleCnt="6" custLinFactX="79342" custLinFactY="-500000" custLinFactNeighborX="100000" custLinFactNeighborY="-558203"/>
      <dgm:spPr/>
    </dgm:pt>
    <dgm:pt modelId="{D2DF6273-C961-48DD-B491-7132BD7D9EFB}" type="pres">
      <dgm:prSet presAssocID="{9B1AA65F-91A9-4C5A-9CA3-BB23D16F125D}" presName="text2" presStyleCnt="0"/>
      <dgm:spPr/>
    </dgm:pt>
    <dgm:pt modelId="{58500D3E-3705-4808-88CB-7334F0AE5B02}" type="pres">
      <dgm:prSet presAssocID="{9B1AA65F-91A9-4C5A-9CA3-BB23D16F125D}" presName="textRepeatNode" presStyleLbl="alignNode1" presStyleIdx="1" presStyleCnt="3" custLinFactNeighborX="-7370" custLinFactNeighborY="-70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67768-C8BD-49F3-B4CB-56449943DB2B}" type="pres">
      <dgm:prSet presAssocID="{9B1AA65F-91A9-4C5A-9CA3-BB23D16F125D}" presName="textaccent2" presStyleCnt="0"/>
      <dgm:spPr/>
    </dgm:pt>
    <dgm:pt modelId="{BA7F8D62-EA28-4598-A689-577D3B97AFBD}" type="pres">
      <dgm:prSet presAssocID="{9B1AA65F-91A9-4C5A-9CA3-BB23D16F125D}" presName="accentRepeatNode" presStyleLbl="solidAlignAcc1" presStyleIdx="2" presStyleCnt="6" custLinFactX="-300000" custLinFactY="-929872" custLinFactNeighborX="-346839" custLinFactNeighborY="-1000000"/>
      <dgm:spPr/>
    </dgm:pt>
    <dgm:pt modelId="{E0F5D197-A517-4B60-BC0B-D5A231BF75FB}" type="pres">
      <dgm:prSet presAssocID="{77741984-CB3F-452C-A07C-65CA30706149}" presName="image2" presStyleCnt="0"/>
      <dgm:spPr/>
    </dgm:pt>
    <dgm:pt modelId="{7DE9390F-AF2F-4938-B439-D8C406CA9BF4}" type="pres">
      <dgm:prSet presAssocID="{77741984-CB3F-452C-A07C-65CA30706149}" presName="imageRepeatNode" presStyleLbl="alignAcc1" presStyleIdx="1" presStyleCnt="3" custLinFactY="-76871" custLinFactNeighborX="-10913" custLinFactNeighborY="-100000"/>
      <dgm:spPr/>
      <dgm:t>
        <a:bodyPr/>
        <a:lstStyle/>
        <a:p>
          <a:endParaRPr lang="ru-RU"/>
        </a:p>
      </dgm:t>
    </dgm:pt>
    <dgm:pt modelId="{B69FB811-A653-4BC0-8F07-0E3F00618F29}" type="pres">
      <dgm:prSet presAssocID="{77741984-CB3F-452C-A07C-65CA30706149}" presName="imageaccent2" presStyleCnt="0"/>
      <dgm:spPr/>
    </dgm:pt>
    <dgm:pt modelId="{AC80E8AF-9418-452F-B54E-171EEE393378}" type="pres">
      <dgm:prSet presAssocID="{77741984-CB3F-452C-A07C-65CA30706149}" presName="accentRepeatNode" presStyleLbl="solidAlignAcc1" presStyleIdx="3" presStyleCnt="6" custLinFactX="-400000" custLinFactY="-1000000" custLinFactNeighborX="-412796" custLinFactNeighborY="-103551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D4841A-99A0-4767-8656-C3F8F8BB0A95}" type="pres">
      <dgm:prSet presAssocID="{3AEC9A72-D867-488B-A96B-67B9986C6C5F}" presName="text3" presStyleCnt="0"/>
      <dgm:spPr/>
    </dgm:pt>
    <dgm:pt modelId="{AC352095-3CDC-4F37-A1BA-DFC88D587AC0}" type="pres">
      <dgm:prSet presAssocID="{3AEC9A72-D867-488B-A96B-67B9986C6C5F}" presName="textRepeatNode" presStyleLbl="alignNode1" presStyleIdx="2" presStyleCnt="3" custLinFactNeighborX="-3827" custLinFactNeighborY="-75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3A193-DCBF-41C7-9761-85C92270E8E7}" type="pres">
      <dgm:prSet presAssocID="{3AEC9A72-D867-488B-A96B-67B9986C6C5F}" presName="textaccent3" presStyleCnt="0"/>
      <dgm:spPr/>
    </dgm:pt>
    <dgm:pt modelId="{CAD1FEE7-52E4-4BDB-9EE6-65814424F731}" type="pres">
      <dgm:prSet presAssocID="{3AEC9A72-D867-488B-A96B-67B9986C6C5F}" presName="accentRepeatNode" presStyleLbl="solidAlignAcc1" presStyleIdx="4" presStyleCnt="6" custLinFactY="-293585" custLinFactNeighborX="-41117" custLinFactNeighborY="-300000"/>
      <dgm:spPr/>
    </dgm:pt>
    <dgm:pt modelId="{9090F92B-293C-437B-8E2D-2FA762BFE84A}" type="pres">
      <dgm:prSet presAssocID="{0C44FB03-7F74-403A-B0A0-6AD49FAEC008}" presName="image3" presStyleCnt="0"/>
      <dgm:spPr/>
    </dgm:pt>
    <dgm:pt modelId="{71F0C575-6DD9-4C0C-A607-A76B113FB4C6}" type="pres">
      <dgm:prSet presAssocID="{0C44FB03-7F74-403A-B0A0-6AD49FAEC008}" presName="imageRepeatNode" presStyleLbl="alignAcc1" presStyleIdx="2" presStyleCnt="3" custLinFactNeighborX="-7370" custLinFactNeighborY="-72938"/>
      <dgm:spPr/>
      <dgm:t>
        <a:bodyPr/>
        <a:lstStyle/>
        <a:p>
          <a:endParaRPr lang="ru-RU"/>
        </a:p>
      </dgm:t>
    </dgm:pt>
    <dgm:pt modelId="{0FC77030-4A84-47EB-8D09-DE37A8834E65}" type="pres">
      <dgm:prSet presAssocID="{0C44FB03-7F74-403A-B0A0-6AD49FAEC008}" presName="imageaccent3" presStyleCnt="0"/>
      <dgm:spPr/>
    </dgm:pt>
    <dgm:pt modelId="{CC6D089B-5DBA-4964-B00E-190F5661AC85}" type="pres">
      <dgm:prSet presAssocID="{0C44FB03-7F74-403A-B0A0-6AD49FAEC008}" presName="accentRepeatNode" presStyleLbl="solidAlignAcc1" presStyleIdx="5" presStyleCnt="6" custLinFactX="200000" custLinFactNeighborX="282425" custLinFactNeighborY="-42062"/>
      <dgm:spPr/>
    </dgm:pt>
  </dgm:ptLst>
  <dgm:cxnLst>
    <dgm:cxn modelId="{1B0BF1EE-3CCD-47A8-89F6-C1BCA01AA099}" type="presOf" srcId="{77741984-CB3F-452C-A07C-65CA30706149}" destId="{7DE9390F-AF2F-4938-B439-D8C406CA9BF4}" srcOrd="0" destOrd="0" presId="urn:microsoft.com/office/officeart/2008/layout/HexagonCluster"/>
    <dgm:cxn modelId="{1CD0891F-3F46-4EB4-8923-33B504430E30}" type="presOf" srcId="{0C44FB03-7F74-403A-B0A0-6AD49FAEC008}" destId="{71F0C575-6DD9-4C0C-A607-A76B113FB4C6}" srcOrd="0" destOrd="0" presId="urn:microsoft.com/office/officeart/2008/layout/HexagonCluster"/>
    <dgm:cxn modelId="{D4D936D5-757A-4179-A4EC-2DA1AF30D98A}" type="presOf" srcId="{5BCF901D-31AB-452C-9F13-FA08104A7E1D}" destId="{8B1B8C40-9B89-4FC3-977A-BA80ECF83262}" srcOrd="0" destOrd="0" presId="urn:microsoft.com/office/officeart/2008/layout/HexagonCluster"/>
    <dgm:cxn modelId="{4AB1642D-9ED9-4CF2-AD90-E0DB89D845D3}" srcId="{33A375DA-3A22-4DBF-819A-42B1EF5FBFFA}" destId="{9B1AA65F-91A9-4C5A-9CA3-BB23D16F125D}" srcOrd="1" destOrd="0" parTransId="{D9EF57C4-261F-4E05-BBFF-129E2F53EE86}" sibTransId="{77741984-CB3F-452C-A07C-65CA30706149}"/>
    <dgm:cxn modelId="{F550399F-6624-4819-8438-1D0566D9D6BF}" srcId="{33A375DA-3A22-4DBF-819A-42B1EF5FBFFA}" destId="{3AEC9A72-D867-488B-A96B-67B9986C6C5F}" srcOrd="2" destOrd="0" parTransId="{7A24310A-0A41-4C4A-B98C-30E7B1BBFB65}" sibTransId="{0C44FB03-7F74-403A-B0A0-6AD49FAEC008}"/>
    <dgm:cxn modelId="{D48D84C3-5958-49DE-86E7-EBE204A1B6EA}" type="presOf" srcId="{9B1AA65F-91A9-4C5A-9CA3-BB23D16F125D}" destId="{58500D3E-3705-4808-88CB-7334F0AE5B02}" srcOrd="0" destOrd="0" presId="urn:microsoft.com/office/officeart/2008/layout/HexagonCluster"/>
    <dgm:cxn modelId="{6628673C-74B9-4412-A33A-D61884B151B9}" srcId="{33A375DA-3A22-4DBF-819A-42B1EF5FBFFA}" destId="{5BCF901D-31AB-452C-9F13-FA08104A7E1D}" srcOrd="0" destOrd="0" parTransId="{6887D5DB-44B3-4C67-AD18-29B01BCAEFA0}" sibTransId="{59191B9E-3230-4A06-BD5D-A10A7D8E0CAE}"/>
    <dgm:cxn modelId="{0E39ABAE-F6E8-44BD-8409-9978BC0B2F25}" type="presOf" srcId="{59191B9E-3230-4A06-BD5D-A10A7D8E0CAE}" destId="{6165EEB5-8C4F-47E5-8648-351D2E4EB98E}" srcOrd="0" destOrd="0" presId="urn:microsoft.com/office/officeart/2008/layout/HexagonCluster"/>
    <dgm:cxn modelId="{CFBE0AE9-0CC1-4D58-9F97-21B107A0C55A}" type="presOf" srcId="{3AEC9A72-D867-488B-A96B-67B9986C6C5F}" destId="{AC352095-3CDC-4F37-A1BA-DFC88D587AC0}" srcOrd="0" destOrd="0" presId="urn:microsoft.com/office/officeart/2008/layout/HexagonCluster"/>
    <dgm:cxn modelId="{7E6A6574-7BA5-4A5C-B197-5E9DE836B99E}" type="presOf" srcId="{33A375DA-3A22-4DBF-819A-42B1EF5FBFFA}" destId="{DA7C1E19-3E4E-4859-BBF7-A4C97024AB95}" srcOrd="0" destOrd="0" presId="urn:microsoft.com/office/officeart/2008/layout/HexagonCluster"/>
    <dgm:cxn modelId="{E17C4C17-988A-47C2-AE0A-0CA635279F5C}" type="presParOf" srcId="{DA7C1E19-3E4E-4859-BBF7-A4C97024AB95}" destId="{19BE2C52-1E5F-4037-8DC3-AAFCF3952454}" srcOrd="0" destOrd="0" presId="urn:microsoft.com/office/officeart/2008/layout/HexagonCluster"/>
    <dgm:cxn modelId="{63FB6823-1604-4648-9686-46E28524850F}" type="presParOf" srcId="{19BE2C52-1E5F-4037-8DC3-AAFCF3952454}" destId="{8B1B8C40-9B89-4FC3-977A-BA80ECF83262}" srcOrd="0" destOrd="0" presId="urn:microsoft.com/office/officeart/2008/layout/HexagonCluster"/>
    <dgm:cxn modelId="{B739D123-4BA5-42A8-ACA9-9B07C26DCB74}" type="presParOf" srcId="{DA7C1E19-3E4E-4859-BBF7-A4C97024AB95}" destId="{F690084A-DDD2-418A-8808-B40B6FD08444}" srcOrd="1" destOrd="0" presId="urn:microsoft.com/office/officeart/2008/layout/HexagonCluster"/>
    <dgm:cxn modelId="{9B276552-3553-4D39-9EFB-E0500D1A208D}" type="presParOf" srcId="{F690084A-DDD2-418A-8808-B40B6FD08444}" destId="{09CB0F01-CF95-4551-ABB5-D2E4FC14AB58}" srcOrd="0" destOrd="0" presId="urn:microsoft.com/office/officeart/2008/layout/HexagonCluster"/>
    <dgm:cxn modelId="{CCCE7094-F990-425C-8C61-81037F3127E8}" type="presParOf" srcId="{DA7C1E19-3E4E-4859-BBF7-A4C97024AB95}" destId="{192550BE-C6C1-4834-AB44-6944DE4985FF}" srcOrd="2" destOrd="0" presId="urn:microsoft.com/office/officeart/2008/layout/HexagonCluster"/>
    <dgm:cxn modelId="{4E2016DE-1C8B-46A7-AF28-196F57FA1B19}" type="presParOf" srcId="{192550BE-C6C1-4834-AB44-6944DE4985FF}" destId="{6165EEB5-8C4F-47E5-8648-351D2E4EB98E}" srcOrd="0" destOrd="0" presId="urn:microsoft.com/office/officeart/2008/layout/HexagonCluster"/>
    <dgm:cxn modelId="{BB1FB9E0-9D83-4527-AA5C-C4F87A4622B0}" type="presParOf" srcId="{DA7C1E19-3E4E-4859-BBF7-A4C97024AB95}" destId="{55A7BD9B-4095-487E-9E3D-EF670CD0780C}" srcOrd="3" destOrd="0" presId="urn:microsoft.com/office/officeart/2008/layout/HexagonCluster"/>
    <dgm:cxn modelId="{63F4134E-F22F-4327-910F-BDBAB4623C7B}" type="presParOf" srcId="{55A7BD9B-4095-487E-9E3D-EF670CD0780C}" destId="{993EBB88-9C68-4A53-B671-C05C2C436A78}" srcOrd="0" destOrd="0" presId="urn:microsoft.com/office/officeart/2008/layout/HexagonCluster"/>
    <dgm:cxn modelId="{8ADB0ADE-B089-43C5-9FDA-7CCD531F73E4}" type="presParOf" srcId="{DA7C1E19-3E4E-4859-BBF7-A4C97024AB95}" destId="{D2DF6273-C961-48DD-B491-7132BD7D9EFB}" srcOrd="4" destOrd="0" presId="urn:microsoft.com/office/officeart/2008/layout/HexagonCluster"/>
    <dgm:cxn modelId="{B1718245-BD19-4834-8D8B-D65D5DD30B3F}" type="presParOf" srcId="{D2DF6273-C961-48DD-B491-7132BD7D9EFB}" destId="{58500D3E-3705-4808-88CB-7334F0AE5B02}" srcOrd="0" destOrd="0" presId="urn:microsoft.com/office/officeart/2008/layout/HexagonCluster"/>
    <dgm:cxn modelId="{759DB1ED-6C22-4B84-BCFB-DAF4DFB0FDB8}" type="presParOf" srcId="{DA7C1E19-3E4E-4859-BBF7-A4C97024AB95}" destId="{5A367768-C8BD-49F3-B4CB-56449943DB2B}" srcOrd="5" destOrd="0" presId="urn:microsoft.com/office/officeart/2008/layout/HexagonCluster"/>
    <dgm:cxn modelId="{AE9B81AC-25FB-4C89-8D4B-E0E4254736C3}" type="presParOf" srcId="{5A367768-C8BD-49F3-B4CB-56449943DB2B}" destId="{BA7F8D62-EA28-4598-A689-577D3B97AFBD}" srcOrd="0" destOrd="0" presId="urn:microsoft.com/office/officeart/2008/layout/HexagonCluster"/>
    <dgm:cxn modelId="{0E039517-2FEA-452B-9182-37E0D5C4A0A8}" type="presParOf" srcId="{DA7C1E19-3E4E-4859-BBF7-A4C97024AB95}" destId="{E0F5D197-A517-4B60-BC0B-D5A231BF75FB}" srcOrd="6" destOrd="0" presId="urn:microsoft.com/office/officeart/2008/layout/HexagonCluster"/>
    <dgm:cxn modelId="{9D623F15-AD14-433D-965C-584C32F3BFC7}" type="presParOf" srcId="{E0F5D197-A517-4B60-BC0B-D5A231BF75FB}" destId="{7DE9390F-AF2F-4938-B439-D8C406CA9BF4}" srcOrd="0" destOrd="0" presId="urn:microsoft.com/office/officeart/2008/layout/HexagonCluster"/>
    <dgm:cxn modelId="{2AB6907E-D1FB-4323-92F9-D4C22FC59C42}" type="presParOf" srcId="{DA7C1E19-3E4E-4859-BBF7-A4C97024AB95}" destId="{B69FB811-A653-4BC0-8F07-0E3F00618F29}" srcOrd="7" destOrd="0" presId="urn:microsoft.com/office/officeart/2008/layout/HexagonCluster"/>
    <dgm:cxn modelId="{BE20286C-4954-45E2-9459-B08BCEFCA5E9}" type="presParOf" srcId="{B69FB811-A653-4BC0-8F07-0E3F00618F29}" destId="{AC80E8AF-9418-452F-B54E-171EEE393378}" srcOrd="0" destOrd="0" presId="urn:microsoft.com/office/officeart/2008/layout/HexagonCluster"/>
    <dgm:cxn modelId="{42D49A94-D240-463C-BB6B-6BCAC7935DB5}" type="presParOf" srcId="{DA7C1E19-3E4E-4859-BBF7-A4C97024AB95}" destId="{CFD4841A-99A0-4767-8656-C3F8F8BB0A95}" srcOrd="8" destOrd="0" presId="urn:microsoft.com/office/officeart/2008/layout/HexagonCluster"/>
    <dgm:cxn modelId="{5CB3BF10-FE5E-491C-A1F0-A91DEE5CF039}" type="presParOf" srcId="{CFD4841A-99A0-4767-8656-C3F8F8BB0A95}" destId="{AC352095-3CDC-4F37-A1BA-DFC88D587AC0}" srcOrd="0" destOrd="0" presId="urn:microsoft.com/office/officeart/2008/layout/HexagonCluster"/>
    <dgm:cxn modelId="{F41E81D2-DDD4-419D-9D0B-6E4A406EBA87}" type="presParOf" srcId="{DA7C1E19-3E4E-4859-BBF7-A4C97024AB95}" destId="{8AD3A193-DCBF-41C7-9761-85C92270E8E7}" srcOrd="9" destOrd="0" presId="urn:microsoft.com/office/officeart/2008/layout/HexagonCluster"/>
    <dgm:cxn modelId="{07F51D41-A03E-43AA-902D-FFBE026230FA}" type="presParOf" srcId="{8AD3A193-DCBF-41C7-9761-85C92270E8E7}" destId="{CAD1FEE7-52E4-4BDB-9EE6-65814424F731}" srcOrd="0" destOrd="0" presId="urn:microsoft.com/office/officeart/2008/layout/HexagonCluster"/>
    <dgm:cxn modelId="{924F42AC-DF31-4B78-A410-665D2452FAB5}" type="presParOf" srcId="{DA7C1E19-3E4E-4859-BBF7-A4C97024AB95}" destId="{9090F92B-293C-437B-8E2D-2FA762BFE84A}" srcOrd="10" destOrd="0" presId="urn:microsoft.com/office/officeart/2008/layout/HexagonCluster"/>
    <dgm:cxn modelId="{861F9034-8E2C-4889-86ED-3484F0BA636B}" type="presParOf" srcId="{9090F92B-293C-437B-8E2D-2FA762BFE84A}" destId="{71F0C575-6DD9-4C0C-A607-A76B113FB4C6}" srcOrd="0" destOrd="0" presId="urn:microsoft.com/office/officeart/2008/layout/HexagonCluster"/>
    <dgm:cxn modelId="{972C3D41-A253-4EB8-8F59-F56D5C0587DA}" type="presParOf" srcId="{DA7C1E19-3E4E-4859-BBF7-A4C97024AB95}" destId="{0FC77030-4A84-47EB-8D09-DE37A8834E65}" srcOrd="11" destOrd="0" presId="urn:microsoft.com/office/officeart/2008/layout/HexagonCluster"/>
    <dgm:cxn modelId="{B68358E7-B22C-446F-AECC-B7E883F08D56}" type="presParOf" srcId="{0FC77030-4A84-47EB-8D09-DE37A8834E65}" destId="{CC6D089B-5DBA-4964-B00E-190F5661AC8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3898B-88B6-48E8-BFB4-E6984E478994}" type="doc">
      <dgm:prSet loTypeId="urn:microsoft.com/office/officeart/2008/layout/HexagonCluster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35E097-B85A-44BD-A9FF-716AFE3F43EB}">
      <dgm:prSet phldrT="[Текст]" custT="1"/>
      <dgm:spPr/>
      <dgm:t>
        <a:bodyPr/>
        <a:lstStyle/>
        <a:p>
          <a:r>
            <a:rPr lang="ru-RU" sz="900" dirty="0" smtClean="0"/>
            <a:t>Удостоверения </a:t>
          </a:r>
          <a:endParaRPr lang="ru-RU" sz="900" dirty="0"/>
        </a:p>
      </dgm:t>
    </dgm:pt>
    <dgm:pt modelId="{BD34AF6F-8B4D-4D22-AFE8-82C1FDCEDB97}" type="parTrans" cxnId="{52BC6705-6038-4EF1-AE04-9730AFA0EE76}">
      <dgm:prSet/>
      <dgm:spPr/>
      <dgm:t>
        <a:bodyPr/>
        <a:lstStyle/>
        <a:p>
          <a:endParaRPr lang="ru-RU"/>
        </a:p>
      </dgm:t>
    </dgm:pt>
    <dgm:pt modelId="{40125EDF-6C7D-47FE-BB79-95B872B33185}" type="sibTrans" cxnId="{52BC6705-6038-4EF1-AE04-9730AFA0EE7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2D8CA996-B421-4758-ABDC-ED7EC0C1FE31}">
      <dgm:prSet phldrT="[Текст]"/>
      <dgm:spPr/>
      <dgm:t>
        <a:bodyPr/>
        <a:lstStyle/>
        <a:p>
          <a:r>
            <a:rPr lang="ru-RU" dirty="0" smtClean="0"/>
            <a:t>Мандаты </a:t>
          </a:r>
          <a:endParaRPr lang="ru-RU" dirty="0"/>
        </a:p>
      </dgm:t>
    </dgm:pt>
    <dgm:pt modelId="{E40D71E9-7AAC-49E1-832A-0E942B315022}" type="parTrans" cxnId="{637C1F6C-5CD6-4598-927D-218F1DDDEAA7}">
      <dgm:prSet/>
      <dgm:spPr/>
      <dgm:t>
        <a:bodyPr/>
        <a:lstStyle/>
        <a:p>
          <a:endParaRPr lang="ru-RU"/>
        </a:p>
      </dgm:t>
    </dgm:pt>
    <dgm:pt modelId="{37B3D600-9DA8-4712-B38E-F18F7F558037}" type="sibTrans" cxnId="{637C1F6C-5CD6-4598-927D-218F1DDDEAA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B213CF1D-EFA4-4069-9630-659982272C68}">
      <dgm:prSet phldrT="[Текст]"/>
      <dgm:spPr/>
      <dgm:t>
        <a:bodyPr/>
        <a:lstStyle/>
        <a:p>
          <a:r>
            <a:rPr lang="ru-RU" dirty="0" smtClean="0"/>
            <a:t>Трудовая книжка</a:t>
          </a:r>
          <a:endParaRPr lang="ru-RU" dirty="0"/>
        </a:p>
      </dgm:t>
    </dgm:pt>
    <dgm:pt modelId="{A3B75065-1057-4F82-812A-9435E508A212}" type="parTrans" cxnId="{8CDDDF76-2A24-4025-B91D-E5F78B59152C}">
      <dgm:prSet/>
      <dgm:spPr/>
      <dgm:t>
        <a:bodyPr/>
        <a:lstStyle/>
        <a:p>
          <a:endParaRPr lang="ru-RU"/>
        </a:p>
      </dgm:t>
    </dgm:pt>
    <dgm:pt modelId="{8878A8B3-9120-452B-8817-C72D0D6A3E6D}" type="sibTrans" cxnId="{8CDDDF76-2A24-4025-B91D-E5F78B59152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1DFF0602-B198-440F-A09F-A97EFA2F8F06}" type="pres">
      <dgm:prSet presAssocID="{C283898B-88B6-48E8-BFB4-E6984E47899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D3B802A-4D1B-410E-84E7-6B2D472F71EA}" type="pres">
      <dgm:prSet presAssocID="{A135E097-B85A-44BD-A9FF-716AFE3F43EB}" presName="text1" presStyleCnt="0"/>
      <dgm:spPr/>
    </dgm:pt>
    <dgm:pt modelId="{E8E177D9-54FF-4D4A-A205-B25728DE90EE}" type="pres">
      <dgm:prSet presAssocID="{A135E097-B85A-44BD-A9FF-716AFE3F43EB}" presName="textRepeatNode" presStyleLbl="alignNode1" presStyleIdx="0" presStyleCnt="3" custLinFactNeighborX="-93683" custLinFactNeighborY="37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1F9EF-A320-48FF-9CD6-740228ACA899}" type="pres">
      <dgm:prSet presAssocID="{A135E097-B85A-44BD-A9FF-716AFE3F43EB}" presName="textaccent1" presStyleCnt="0"/>
      <dgm:spPr/>
    </dgm:pt>
    <dgm:pt modelId="{D4F23832-7913-403A-A1CF-06E0C4301C1A}" type="pres">
      <dgm:prSet presAssocID="{A135E097-B85A-44BD-A9FF-716AFE3F43EB}" presName="accentRepeatNode" presStyleLbl="solidAlignAcc1" presStyleIdx="0" presStyleCnt="6"/>
      <dgm:spPr/>
    </dgm:pt>
    <dgm:pt modelId="{FAE0A016-1F45-4CB4-BC2A-C841DA452F87}" type="pres">
      <dgm:prSet presAssocID="{40125EDF-6C7D-47FE-BB79-95B872B33185}" presName="image1" presStyleCnt="0"/>
      <dgm:spPr/>
    </dgm:pt>
    <dgm:pt modelId="{5806BF08-4984-46E4-BFAC-2C5464BBA9B8}" type="pres">
      <dgm:prSet presAssocID="{40125EDF-6C7D-47FE-BB79-95B872B33185}" presName="imageRepeatNode" presStyleLbl="alignAcc1" presStyleIdx="0" presStyleCnt="3" custLinFactNeighborX="78409" custLinFactNeighborY="35253"/>
      <dgm:spPr/>
      <dgm:t>
        <a:bodyPr/>
        <a:lstStyle/>
        <a:p>
          <a:endParaRPr lang="ru-RU"/>
        </a:p>
      </dgm:t>
    </dgm:pt>
    <dgm:pt modelId="{A9D21C54-9C95-4680-9402-682F8E68AD3D}" type="pres">
      <dgm:prSet presAssocID="{40125EDF-6C7D-47FE-BB79-95B872B33185}" presName="imageaccent1" presStyleCnt="0"/>
      <dgm:spPr/>
    </dgm:pt>
    <dgm:pt modelId="{C835909C-FA0E-43DD-A312-4CD9DCC638D7}" type="pres">
      <dgm:prSet presAssocID="{40125EDF-6C7D-47FE-BB79-95B872B33185}" presName="accentRepeatNode" presStyleLbl="solidAlignAcc1" presStyleIdx="1" presStyleCnt="6" custLinFactX="19103" custLinFactNeighborX="100000" custLinFactNeighborY="3702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6298A7-4954-42BE-BF02-C71F9C9564E2}" type="pres">
      <dgm:prSet presAssocID="{2D8CA996-B421-4758-ABDC-ED7EC0C1FE31}" presName="text2" presStyleCnt="0"/>
      <dgm:spPr/>
    </dgm:pt>
    <dgm:pt modelId="{D8D7B38A-DFA5-4304-B9F2-912DD828E13B}" type="pres">
      <dgm:prSet presAssocID="{2D8CA996-B421-4758-ABDC-ED7EC0C1FE31}" presName="textRepeatNode" presStyleLbl="alignNode1" presStyleIdx="1" presStyleCnt="3" custLinFactNeighborX="-6630" custLinFactNeighborY="92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5945A-6755-42C2-834A-F48BA07B58BD}" type="pres">
      <dgm:prSet presAssocID="{2D8CA996-B421-4758-ABDC-ED7EC0C1FE31}" presName="textaccent2" presStyleCnt="0"/>
      <dgm:spPr/>
    </dgm:pt>
    <dgm:pt modelId="{F610A62A-5E8B-4E1F-A659-D60455E10C59}" type="pres">
      <dgm:prSet presAssocID="{2D8CA996-B421-4758-ABDC-ED7EC0C1FE31}" presName="accentRepeatNode" presStyleLbl="solidAlignAcc1" presStyleIdx="2" presStyleCnt="6" custLinFactX="100000" custLinFactY="-300000" custLinFactNeighborX="100154" custLinFactNeighborY="-383471"/>
      <dgm:spPr/>
    </dgm:pt>
    <dgm:pt modelId="{9FD783A5-FDC4-49E6-B8E1-1960D03604B4}" type="pres">
      <dgm:prSet presAssocID="{37B3D600-9DA8-4712-B38E-F18F7F558037}" presName="image2" presStyleCnt="0"/>
      <dgm:spPr/>
    </dgm:pt>
    <dgm:pt modelId="{620C1746-44A3-4CAB-96E0-72733C24C889}" type="pres">
      <dgm:prSet presAssocID="{37B3D600-9DA8-4712-B38E-F18F7F558037}" presName="imageRepeatNode" presStyleLbl="alignAcc1" presStyleIdx="1" presStyleCnt="3" custLinFactNeighborX="-9803" custLinFactNeighborY="-10157"/>
      <dgm:spPr/>
      <dgm:t>
        <a:bodyPr/>
        <a:lstStyle/>
        <a:p>
          <a:endParaRPr lang="ru-RU"/>
        </a:p>
      </dgm:t>
    </dgm:pt>
    <dgm:pt modelId="{A9E3F155-0583-493D-BE98-0AF0F8E413A6}" type="pres">
      <dgm:prSet presAssocID="{37B3D600-9DA8-4712-B38E-F18F7F558037}" presName="imageaccent2" presStyleCnt="0"/>
      <dgm:spPr/>
    </dgm:pt>
    <dgm:pt modelId="{1AB2BF6A-9B90-4C84-95D0-1BE0AF35EDF5}" type="pres">
      <dgm:prSet presAssocID="{37B3D600-9DA8-4712-B38E-F18F7F558037}" presName="accentRepeatNode" presStyleLbl="solidAlignAcc1" presStyleIdx="3" presStyleCnt="6" custLinFactY="-300000" custLinFactNeighborX="-35859" custLinFactNeighborY="-326547"/>
      <dgm:spPr/>
    </dgm:pt>
    <dgm:pt modelId="{A445840B-338D-4125-8FED-09BB6B4E5B75}" type="pres">
      <dgm:prSet presAssocID="{B213CF1D-EFA4-4069-9630-659982272C68}" presName="text3" presStyleCnt="0"/>
      <dgm:spPr/>
    </dgm:pt>
    <dgm:pt modelId="{0AF262DC-70D8-4932-9594-CBA47C1DB291}" type="pres">
      <dgm:prSet presAssocID="{B213CF1D-EFA4-4069-9630-659982272C68}" presName="textRepeatNode" presStyleLbl="alignNode1" presStyleIdx="2" presStyleCnt="3" custLinFactNeighborX="78566" custLinFactNeighborY="42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651F3-891F-4F22-B5E6-07F810346CAC}" type="pres">
      <dgm:prSet presAssocID="{B213CF1D-EFA4-4069-9630-659982272C68}" presName="textaccent3" presStyleCnt="0"/>
      <dgm:spPr/>
    </dgm:pt>
    <dgm:pt modelId="{6827699C-8124-407A-91C1-B78AFDBD00C2}" type="pres">
      <dgm:prSet presAssocID="{B213CF1D-EFA4-4069-9630-659982272C68}" presName="accentRepeatNode" presStyleLbl="solidAlignAcc1" presStyleIdx="4" presStyleCnt="6" custLinFactX="400000" custLinFactY="800000" custLinFactNeighborX="433891" custLinFactNeighborY="814613"/>
      <dgm:spPr/>
    </dgm:pt>
    <dgm:pt modelId="{8170DD4F-3966-4CAD-AF89-BDD63FF08F53}" type="pres">
      <dgm:prSet presAssocID="{8878A8B3-9120-452B-8817-C72D0D6A3E6D}" presName="image3" presStyleCnt="0"/>
      <dgm:spPr/>
    </dgm:pt>
    <dgm:pt modelId="{2D6983D5-C0A2-45BD-981B-B6E82300D655}" type="pres">
      <dgm:prSet presAssocID="{8878A8B3-9120-452B-8817-C72D0D6A3E6D}" presName="imageRepeatNode" presStyleLbl="alignAcc1" presStyleIdx="2" presStyleCnt="3" custLinFactNeighborX="75393" custLinFactNeighborY="39882"/>
      <dgm:spPr/>
      <dgm:t>
        <a:bodyPr/>
        <a:lstStyle/>
        <a:p>
          <a:endParaRPr lang="ru-RU"/>
        </a:p>
      </dgm:t>
    </dgm:pt>
    <dgm:pt modelId="{2CADD152-3DA4-4D83-82F5-A91C63068D2D}" type="pres">
      <dgm:prSet presAssocID="{8878A8B3-9120-452B-8817-C72D0D6A3E6D}" presName="imageaccent3" presStyleCnt="0"/>
      <dgm:spPr/>
    </dgm:pt>
    <dgm:pt modelId="{9740DDFE-5424-4794-8896-7781759B78D8}" type="pres">
      <dgm:prSet presAssocID="{8878A8B3-9120-452B-8817-C72D0D6A3E6D}" presName="accentRepeatNode" presStyleLbl="solidAlignAcc1" presStyleIdx="5" presStyleCnt="6" custLinFactX="393969" custLinFactY="800000" custLinFactNeighborX="400000" custLinFactNeighborY="847069"/>
      <dgm:spPr/>
    </dgm:pt>
  </dgm:ptLst>
  <dgm:cxnLst>
    <dgm:cxn modelId="{E8AFA1EE-DBE9-4977-AD7D-CB7DCA748411}" type="presOf" srcId="{B213CF1D-EFA4-4069-9630-659982272C68}" destId="{0AF262DC-70D8-4932-9594-CBA47C1DB291}" srcOrd="0" destOrd="0" presId="urn:microsoft.com/office/officeart/2008/layout/HexagonCluster"/>
    <dgm:cxn modelId="{637C1F6C-5CD6-4598-927D-218F1DDDEAA7}" srcId="{C283898B-88B6-48E8-BFB4-E6984E478994}" destId="{2D8CA996-B421-4758-ABDC-ED7EC0C1FE31}" srcOrd="1" destOrd="0" parTransId="{E40D71E9-7AAC-49E1-832A-0E942B315022}" sibTransId="{37B3D600-9DA8-4712-B38E-F18F7F558037}"/>
    <dgm:cxn modelId="{FAEFEDC4-95A0-4ED4-858E-B19E5C625295}" type="presOf" srcId="{40125EDF-6C7D-47FE-BB79-95B872B33185}" destId="{5806BF08-4984-46E4-BFAC-2C5464BBA9B8}" srcOrd="0" destOrd="0" presId="urn:microsoft.com/office/officeart/2008/layout/HexagonCluster"/>
    <dgm:cxn modelId="{3D4B2A9C-9506-4A20-BA61-8D0765B35D23}" type="presOf" srcId="{2D8CA996-B421-4758-ABDC-ED7EC0C1FE31}" destId="{D8D7B38A-DFA5-4304-B9F2-912DD828E13B}" srcOrd="0" destOrd="0" presId="urn:microsoft.com/office/officeart/2008/layout/HexagonCluster"/>
    <dgm:cxn modelId="{52BC6705-6038-4EF1-AE04-9730AFA0EE76}" srcId="{C283898B-88B6-48E8-BFB4-E6984E478994}" destId="{A135E097-B85A-44BD-A9FF-716AFE3F43EB}" srcOrd="0" destOrd="0" parTransId="{BD34AF6F-8B4D-4D22-AFE8-82C1FDCEDB97}" sibTransId="{40125EDF-6C7D-47FE-BB79-95B872B33185}"/>
    <dgm:cxn modelId="{26F42241-4E09-4E54-B47B-784F9E76296E}" type="presOf" srcId="{8878A8B3-9120-452B-8817-C72D0D6A3E6D}" destId="{2D6983D5-C0A2-45BD-981B-B6E82300D655}" srcOrd="0" destOrd="0" presId="urn:microsoft.com/office/officeart/2008/layout/HexagonCluster"/>
    <dgm:cxn modelId="{7719D83F-28C9-4070-8F3F-D5582C05DC63}" type="presOf" srcId="{37B3D600-9DA8-4712-B38E-F18F7F558037}" destId="{620C1746-44A3-4CAB-96E0-72733C24C889}" srcOrd="0" destOrd="0" presId="urn:microsoft.com/office/officeart/2008/layout/HexagonCluster"/>
    <dgm:cxn modelId="{4BFFF6C2-2284-48DF-9E6B-A32AB0AEC821}" type="presOf" srcId="{C283898B-88B6-48E8-BFB4-E6984E478994}" destId="{1DFF0602-B198-440F-A09F-A97EFA2F8F06}" srcOrd="0" destOrd="0" presId="urn:microsoft.com/office/officeart/2008/layout/HexagonCluster"/>
    <dgm:cxn modelId="{8CDDDF76-2A24-4025-B91D-E5F78B59152C}" srcId="{C283898B-88B6-48E8-BFB4-E6984E478994}" destId="{B213CF1D-EFA4-4069-9630-659982272C68}" srcOrd="2" destOrd="0" parTransId="{A3B75065-1057-4F82-812A-9435E508A212}" sibTransId="{8878A8B3-9120-452B-8817-C72D0D6A3E6D}"/>
    <dgm:cxn modelId="{C66F5160-96F9-4634-8D60-12BEC3C5E255}" type="presOf" srcId="{A135E097-B85A-44BD-A9FF-716AFE3F43EB}" destId="{E8E177D9-54FF-4D4A-A205-B25728DE90EE}" srcOrd="0" destOrd="0" presId="urn:microsoft.com/office/officeart/2008/layout/HexagonCluster"/>
    <dgm:cxn modelId="{3D27A2D7-2EEA-4F13-99EF-64144B9621FA}" type="presParOf" srcId="{1DFF0602-B198-440F-A09F-A97EFA2F8F06}" destId="{CD3B802A-4D1B-410E-84E7-6B2D472F71EA}" srcOrd="0" destOrd="0" presId="urn:microsoft.com/office/officeart/2008/layout/HexagonCluster"/>
    <dgm:cxn modelId="{82E72D73-2E8C-4551-B5B2-3B825B07F9E8}" type="presParOf" srcId="{CD3B802A-4D1B-410E-84E7-6B2D472F71EA}" destId="{E8E177D9-54FF-4D4A-A205-B25728DE90EE}" srcOrd="0" destOrd="0" presId="urn:microsoft.com/office/officeart/2008/layout/HexagonCluster"/>
    <dgm:cxn modelId="{94334B9C-A42B-47A8-A2F1-703FE235E0F2}" type="presParOf" srcId="{1DFF0602-B198-440F-A09F-A97EFA2F8F06}" destId="{76C1F9EF-A320-48FF-9CD6-740228ACA899}" srcOrd="1" destOrd="0" presId="urn:microsoft.com/office/officeart/2008/layout/HexagonCluster"/>
    <dgm:cxn modelId="{09931730-6E9A-44E3-AEEF-FBA3D32B67D8}" type="presParOf" srcId="{76C1F9EF-A320-48FF-9CD6-740228ACA899}" destId="{D4F23832-7913-403A-A1CF-06E0C4301C1A}" srcOrd="0" destOrd="0" presId="urn:microsoft.com/office/officeart/2008/layout/HexagonCluster"/>
    <dgm:cxn modelId="{EEF069FC-4DD8-4575-8670-77FA05C15CBD}" type="presParOf" srcId="{1DFF0602-B198-440F-A09F-A97EFA2F8F06}" destId="{FAE0A016-1F45-4CB4-BC2A-C841DA452F87}" srcOrd="2" destOrd="0" presId="urn:microsoft.com/office/officeart/2008/layout/HexagonCluster"/>
    <dgm:cxn modelId="{CBA21256-9B62-4409-9DFF-A98651A2E6BC}" type="presParOf" srcId="{FAE0A016-1F45-4CB4-BC2A-C841DA452F87}" destId="{5806BF08-4984-46E4-BFAC-2C5464BBA9B8}" srcOrd="0" destOrd="0" presId="urn:microsoft.com/office/officeart/2008/layout/HexagonCluster"/>
    <dgm:cxn modelId="{A526B9F4-D2B2-4D47-AA0B-DF00ED9A0AF6}" type="presParOf" srcId="{1DFF0602-B198-440F-A09F-A97EFA2F8F06}" destId="{A9D21C54-9C95-4680-9402-682F8E68AD3D}" srcOrd="3" destOrd="0" presId="urn:microsoft.com/office/officeart/2008/layout/HexagonCluster"/>
    <dgm:cxn modelId="{92F6C886-AA6A-48B4-ACEB-6DDA4257FF65}" type="presParOf" srcId="{A9D21C54-9C95-4680-9402-682F8E68AD3D}" destId="{C835909C-FA0E-43DD-A312-4CD9DCC638D7}" srcOrd="0" destOrd="0" presId="urn:microsoft.com/office/officeart/2008/layout/HexagonCluster"/>
    <dgm:cxn modelId="{9DE7B7AA-DE7E-44D2-8452-26FEAB039BBE}" type="presParOf" srcId="{1DFF0602-B198-440F-A09F-A97EFA2F8F06}" destId="{DA6298A7-4954-42BE-BF02-C71F9C9564E2}" srcOrd="4" destOrd="0" presId="urn:microsoft.com/office/officeart/2008/layout/HexagonCluster"/>
    <dgm:cxn modelId="{4E0275C0-5C6E-4958-B093-490C9B9BA7D5}" type="presParOf" srcId="{DA6298A7-4954-42BE-BF02-C71F9C9564E2}" destId="{D8D7B38A-DFA5-4304-B9F2-912DD828E13B}" srcOrd="0" destOrd="0" presId="urn:microsoft.com/office/officeart/2008/layout/HexagonCluster"/>
    <dgm:cxn modelId="{AA620A01-A714-4218-BA95-DC0E0417A64C}" type="presParOf" srcId="{1DFF0602-B198-440F-A09F-A97EFA2F8F06}" destId="{58F5945A-6755-42C2-834A-F48BA07B58BD}" srcOrd="5" destOrd="0" presId="urn:microsoft.com/office/officeart/2008/layout/HexagonCluster"/>
    <dgm:cxn modelId="{3DB152A1-E7AC-4C5D-B588-9AA710B15ADF}" type="presParOf" srcId="{58F5945A-6755-42C2-834A-F48BA07B58BD}" destId="{F610A62A-5E8B-4E1F-A659-D60455E10C59}" srcOrd="0" destOrd="0" presId="urn:microsoft.com/office/officeart/2008/layout/HexagonCluster"/>
    <dgm:cxn modelId="{8377BB11-58B0-43C0-8A0D-D461722971A5}" type="presParOf" srcId="{1DFF0602-B198-440F-A09F-A97EFA2F8F06}" destId="{9FD783A5-FDC4-49E6-B8E1-1960D03604B4}" srcOrd="6" destOrd="0" presId="urn:microsoft.com/office/officeart/2008/layout/HexagonCluster"/>
    <dgm:cxn modelId="{3362DC9C-048D-4FB5-A9E1-9C0014D78730}" type="presParOf" srcId="{9FD783A5-FDC4-49E6-B8E1-1960D03604B4}" destId="{620C1746-44A3-4CAB-96E0-72733C24C889}" srcOrd="0" destOrd="0" presId="urn:microsoft.com/office/officeart/2008/layout/HexagonCluster"/>
    <dgm:cxn modelId="{29579B1A-63DF-4A75-8346-A20F743FE810}" type="presParOf" srcId="{1DFF0602-B198-440F-A09F-A97EFA2F8F06}" destId="{A9E3F155-0583-493D-BE98-0AF0F8E413A6}" srcOrd="7" destOrd="0" presId="urn:microsoft.com/office/officeart/2008/layout/HexagonCluster"/>
    <dgm:cxn modelId="{68B64828-4857-429A-B866-48A9328B8A97}" type="presParOf" srcId="{A9E3F155-0583-493D-BE98-0AF0F8E413A6}" destId="{1AB2BF6A-9B90-4C84-95D0-1BE0AF35EDF5}" srcOrd="0" destOrd="0" presId="urn:microsoft.com/office/officeart/2008/layout/HexagonCluster"/>
    <dgm:cxn modelId="{7C7E6B06-27B2-42A5-B321-380C10A2259D}" type="presParOf" srcId="{1DFF0602-B198-440F-A09F-A97EFA2F8F06}" destId="{A445840B-338D-4125-8FED-09BB6B4E5B75}" srcOrd="8" destOrd="0" presId="urn:microsoft.com/office/officeart/2008/layout/HexagonCluster"/>
    <dgm:cxn modelId="{BD44502D-A0AF-4C68-B228-6767EE84F5FD}" type="presParOf" srcId="{A445840B-338D-4125-8FED-09BB6B4E5B75}" destId="{0AF262DC-70D8-4932-9594-CBA47C1DB291}" srcOrd="0" destOrd="0" presId="urn:microsoft.com/office/officeart/2008/layout/HexagonCluster"/>
    <dgm:cxn modelId="{605C9EFB-83A7-403A-8AAB-782B9C692626}" type="presParOf" srcId="{1DFF0602-B198-440F-A09F-A97EFA2F8F06}" destId="{1DC651F3-891F-4F22-B5E6-07F810346CAC}" srcOrd="9" destOrd="0" presId="urn:microsoft.com/office/officeart/2008/layout/HexagonCluster"/>
    <dgm:cxn modelId="{99FE1061-3F15-4654-B9D7-001469814D34}" type="presParOf" srcId="{1DC651F3-891F-4F22-B5E6-07F810346CAC}" destId="{6827699C-8124-407A-91C1-B78AFDBD00C2}" srcOrd="0" destOrd="0" presId="urn:microsoft.com/office/officeart/2008/layout/HexagonCluster"/>
    <dgm:cxn modelId="{5A709E7A-FA21-4206-B07F-9509C42BEC66}" type="presParOf" srcId="{1DFF0602-B198-440F-A09F-A97EFA2F8F06}" destId="{8170DD4F-3966-4CAD-AF89-BDD63FF08F53}" srcOrd="10" destOrd="0" presId="urn:microsoft.com/office/officeart/2008/layout/HexagonCluster"/>
    <dgm:cxn modelId="{BD90B4F3-E3C0-43DA-BD96-51305616A0A3}" type="presParOf" srcId="{8170DD4F-3966-4CAD-AF89-BDD63FF08F53}" destId="{2D6983D5-C0A2-45BD-981B-B6E82300D655}" srcOrd="0" destOrd="0" presId="urn:microsoft.com/office/officeart/2008/layout/HexagonCluster"/>
    <dgm:cxn modelId="{794E5C71-B503-4909-9AB5-8241F752046A}" type="presParOf" srcId="{1DFF0602-B198-440F-A09F-A97EFA2F8F06}" destId="{2CADD152-3DA4-4D83-82F5-A91C63068D2D}" srcOrd="11" destOrd="0" presId="urn:microsoft.com/office/officeart/2008/layout/HexagonCluster"/>
    <dgm:cxn modelId="{A91F0389-636D-47F6-8FD4-6CE822AC337C}" type="presParOf" srcId="{2CADD152-3DA4-4D83-82F5-A91C63068D2D}" destId="{9740DDFE-5424-4794-8896-7781759B78D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B8C40-9B89-4FC3-977A-BA80ECF83262}">
      <dsp:nvSpPr>
        <dsp:cNvPr id="0" name=""/>
        <dsp:cNvSpPr/>
      </dsp:nvSpPr>
      <dsp:spPr>
        <a:xfrm>
          <a:off x="792092" y="1368151"/>
          <a:ext cx="970065" cy="8363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Судебные акты</a:t>
          </a:r>
          <a:endParaRPr lang="ru-RU" sz="1100" kern="1200" dirty="0"/>
        </a:p>
      </dsp:txBody>
      <dsp:txXfrm>
        <a:off x="942628" y="1497939"/>
        <a:ext cx="668993" cy="576790"/>
      </dsp:txXfrm>
    </dsp:sp>
    <dsp:sp modelId="{09CB0F01-CF95-4551-ABB5-D2E4FC14AB58}">
      <dsp:nvSpPr>
        <dsp:cNvPr id="0" name=""/>
        <dsp:cNvSpPr/>
      </dsp:nvSpPr>
      <dsp:spPr>
        <a:xfrm>
          <a:off x="1008112" y="1368152"/>
          <a:ext cx="113577" cy="978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5EEB5-8C4F-47E5-8648-351D2E4EB98E}">
      <dsp:nvSpPr>
        <dsp:cNvPr id="0" name=""/>
        <dsp:cNvSpPr/>
      </dsp:nvSpPr>
      <dsp:spPr>
        <a:xfrm>
          <a:off x="0" y="864098"/>
          <a:ext cx="970065" cy="8363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EBB88-9C68-4A53-B671-C05C2C436A78}">
      <dsp:nvSpPr>
        <dsp:cNvPr id="0" name=""/>
        <dsp:cNvSpPr/>
      </dsp:nvSpPr>
      <dsp:spPr>
        <a:xfrm>
          <a:off x="864095" y="1224136"/>
          <a:ext cx="113577" cy="978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00D3E-3705-4808-88CB-7334F0AE5B02}">
      <dsp:nvSpPr>
        <dsp:cNvPr id="0" name=""/>
        <dsp:cNvSpPr/>
      </dsp:nvSpPr>
      <dsp:spPr>
        <a:xfrm>
          <a:off x="1584177" y="936102"/>
          <a:ext cx="970065" cy="8363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329847"/>
            <a:satOff val="8162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Дела прошлого века</a:t>
          </a:r>
          <a:endParaRPr lang="ru-RU" sz="1100" kern="1200" dirty="0"/>
        </a:p>
      </dsp:txBody>
      <dsp:txXfrm>
        <a:off x="1734713" y="1065890"/>
        <a:ext cx="668993" cy="576790"/>
      </dsp:txXfrm>
    </dsp:sp>
    <dsp:sp modelId="{BA7F8D62-EA28-4598-A689-577D3B97AFBD}">
      <dsp:nvSpPr>
        <dsp:cNvPr id="0" name=""/>
        <dsp:cNvSpPr/>
      </dsp:nvSpPr>
      <dsp:spPr>
        <a:xfrm>
          <a:off x="1584176" y="360040"/>
          <a:ext cx="113577" cy="978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9390F-AF2F-4938-B439-D8C406CA9BF4}">
      <dsp:nvSpPr>
        <dsp:cNvPr id="0" name=""/>
        <dsp:cNvSpPr/>
      </dsp:nvSpPr>
      <dsp:spPr>
        <a:xfrm>
          <a:off x="2376262" y="504059"/>
          <a:ext cx="970065" cy="8363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0E8AF-9418-452F-B54E-171EEE393378}">
      <dsp:nvSpPr>
        <dsp:cNvPr id="0" name=""/>
        <dsp:cNvSpPr/>
      </dsp:nvSpPr>
      <dsp:spPr>
        <a:xfrm>
          <a:off x="1584176" y="360040"/>
          <a:ext cx="113577" cy="9788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2095-3CDC-4F37-A1BA-DFC88D587AC0}">
      <dsp:nvSpPr>
        <dsp:cNvPr id="0" name=""/>
        <dsp:cNvSpPr/>
      </dsp:nvSpPr>
      <dsp:spPr>
        <a:xfrm>
          <a:off x="792092" y="432048"/>
          <a:ext cx="970065" cy="8363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6659694"/>
            <a:satOff val="16323"/>
            <a:lumOff val="-1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Приказы</a:t>
          </a:r>
          <a:endParaRPr lang="ru-RU" sz="1100" kern="1200" dirty="0"/>
        </a:p>
      </dsp:txBody>
      <dsp:txXfrm>
        <a:off x="942628" y="561836"/>
        <a:ext cx="668993" cy="576790"/>
      </dsp:txXfrm>
    </dsp:sp>
    <dsp:sp modelId="{CAD1FEE7-52E4-4BDB-9EE6-65814424F731}">
      <dsp:nvSpPr>
        <dsp:cNvPr id="0" name=""/>
        <dsp:cNvSpPr/>
      </dsp:nvSpPr>
      <dsp:spPr>
        <a:xfrm>
          <a:off x="1440159" y="504056"/>
          <a:ext cx="113577" cy="978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C575-6DD9-4C0C-A607-A76B113FB4C6}">
      <dsp:nvSpPr>
        <dsp:cNvPr id="0" name=""/>
        <dsp:cNvSpPr/>
      </dsp:nvSpPr>
      <dsp:spPr>
        <a:xfrm>
          <a:off x="1584177" y="0"/>
          <a:ext cx="970065" cy="8363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D089B-5DBA-4964-B00E-190F5661AC85}">
      <dsp:nvSpPr>
        <dsp:cNvPr id="0" name=""/>
        <dsp:cNvSpPr/>
      </dsp:nvSpPr>
      <dsp:spPr>
        <a:xfrm>
          <a:off x="2232248" y="936104"/>
          <a:ext cx="113577" cy="978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177D9-54FF-4D4A-A205-B25728DE90EE}">
      <dsp:nvSpPr>
        <dsp:cNvPr id="0" name=""/>
        <dsp:cNvSpPr/>
      </dsp:nvSpPr>
      <dsp:spPr>
        <a:xfrm>
          <a:off x="0" y="2098559"/>
          <a:ext cx="918368" cy="7917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Удостоверения </a:t>
          </a:r>
          <a:endParaRPr lang="ru-RU" sz="900" kern="1200" dirty="0"/>
        </a:p>
      </dsp:txBody>
      <dsp:txXfrm>
        <a:off x="142513" y="2221430"/>
        <a:ext cx="633342" cy="546051"/>
      </dsp:txXfrm>
    </dsp:sp>
    <dsp:sp modelId="{D4F23832-7913-403A-A1CF-06E0C4301C1A}">
      <dsp:nvSpPr>
        <dsp:cNvPr id="0" name=""/>
        <dsp:cNvSpPr/>
      </dsp:nvSpPr>
      <dsp:spPr>
        <a:xfrm>
          <a:off x="808883" y="2151901"/>
          <a:ext cx="107524" cy="926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6BF08-4984-46E4-BFAC-2C5464BBA9B8}">
      <dsp:nvSpPr>
        <dsp:cNvPr id="0" name=""/>
        <dsp:cNvSpPr/>
      </dsp:nvSpPr>
      <dsp:spPr>
        <a:xfrm>
          <a:off x="720083" y="1656183"/>
          <a:ext cx="918368" cy="791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5909C-FA0E-43DD-A312-4CD9DCC638D7}">
      <dsp:nvSpPr>
        <dsp:cNvPr id="0" name=""/>
        <dsp:cNvSpPr/>
      </dsp:nvSpPr>
      <dsp:spPr>
        <a:xfrm>
          <a:off x="753274" y="2098558"/>
          <a:ext cx="107524" cy="9267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B38A-DFA5-4304-B9F2-912DD828E13B}">
      <dsp:nvSpPr>
        <dsp:cNvPr id="0" name=""/>
        <dsp:cNvSpPr/>
      </dsp:nvSpPr>
      <dsp:spPr>
        <a:xfrm>
          <a:off x="1506548" y="2098559"/>
          <a:ext cx="918368" cy="7917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329847"/>
            <a:satOff val="8162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Мандаты </a:t>
          </a:r>
          <a:endParaRPr lang="ru-RU" sz="1100" kern="1200" dirty="0"/>
        </a:p>
      </dsp:txBody>
      <dsp:txXfrm>
        <a:off x="1649061" y="2221430"/>
        <a:ext cx="633342" cy="546051"/>
      </dsp:txXfrm>
    </dsp:sp>
    <dsp:sp modelId="{F610A62A-5E8B-4E1F-A659-D60455E10C59}">
      <dsp:nvSpPr>
        <dsp:cNvPr id="0" name=""/>
        <dsp:cNvSpPr/>
      </dsp:nvSpPr>
      <dsp:spPr>
        <a:xfrm>
          <a:off x="2410474" y="1420611"/>
          <a:ext cx="107524" cy="926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C1746-44A3-4CAB-96E0-72733C24C889}">
      <dsp:nvSpPr>
        <dsp:cNvPr id="0" name=""/>
        <dsp:cNvSpPr/>
      </dsp:nvSpPr>
      <dsp:spPr>
        <a:xfrm>
          <a:off x="2259819" y="1721918"/>
          <a:ext cx="918368" cy="791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2BF6A-9B90-4C84-95D0-1BE0AF35EDF5}">
      <dsp:nvSpPr>
        <dsp:cNvPr id="0" name=""/>
        <dsp:cNvSpPr/>
      </dsp:nvSpPr>
      <dsp:spPr>
        <a:xfrm>
          <a:off x="2335148" y="1571266"/>
          <a:ext cx="107524" cy="926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262DC-70D8-4932-9594-CBA47C1DB291}">
      <dsp:nvSpPr>
        <dsp:cNvPr id="0" name=""/>
        <dsp:cNvSpPr/>
      </dsp:nvSpPr>
      <dsp:spPr>
        <a:xfrm>
          <a:off x="1506551" y="1269954"/>
          <a:ext cx="918368" cy="7917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6659694"/>
            <a:satOff val="16323"/>
            <a:lumOff val="-1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Трудовая книжка</a:t>
          </a:r>
          <a:endParaRPr lang="ru-RU" sz="1100" kern="1200" dirty="0"/>
        </a:p>
      </dsp:txBody>
      <dsp:txXfrm>
        <a:off x="1649064" y="1392825"/>
        <a:ext cx="633342" cy="546051"/>
      </dsp:txXfrm>
    </dsp:sp>
    <dsp:sp modelId="{6827699C-8124-407A-91C1-B78AFDBD00C2}">
      <dsp:nvSpPr>
        <dsp:cNvPr id="0" name=""/>
        <dsp:cNvSpPr/>
      </dsp:nvSpPr>
      <dsp:spPr>
        <a:xfrm>
          <a:off x="2304256" y="2448272"/>
          <a:ext cx="107524" cy="926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983D5-C0A2-45BD-981B-B6E82300D655}">
      <dsp:nvSpPr>
        <dsp:cNvPr id="0" name=""/>
        <dsp:cNvSpPr/>
      </dsp:nvSpPr>
      <dsp:spPr>
        <a:xfrm>
          <a:off x="2259822" y="817992"/>
          <a:ext cx="918368" cy="791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0DDFE-5424-4794-8896-7781759B78D8}">
      <dsp:nvSpPr>
        <dsp:cNvPr id="0" name=""/>
        <dsp:cNvSpPr/>
      </dsp:nvSpPr>
      <dsp:spPr>
        <a:xfrm>
          <a:off x="2448272" y="2376264"/>
          <a:ext cx="107524" cy="926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11C990-6945-45FF-81D3-652FF45A28F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095ADE-46E4-4784-8DAA-18918B3920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0.jpeg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9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438" y="13509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Виртуальный музей Новоспасского районного суда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Хранители истории</a:t>
            </a:r>
          </a:p>
        </p:txBody>
      </p:sp>
      <p:pic>
        <p:nvPicPr>
          <p:cNvPr id="5" name="3569291b199bb1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3671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2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565">
        <p14:ripple/>
      </p:transition>
    </mc:Choice>
    <mc:Fallback xmlns="">
      <p:transition spd="slow" advTm="7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0" objId="5"/>
        <p14:pauseEvt time="0" objId="5"/>
        <p14:seekEvt time="0" objId="5" seek="0"/>
        <p14:resume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История создания музея берет свое начало в 2014 году. В 2014 году коллективом авторов Кузоватовского района была подготовлена и опубликована в печать книга «Кузоватово. История и современность», посвященная прошлому и настоящему района в исторических очерках, фотодокументах, воспоминаниях.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r="21508"/>
          <a:stretch/>
        </p:blipFill>
        <p:spPr>
          <a:xfrm rot="5400000">
            <a:off x="4889923" y="2751037"/>
            <a:ext cx="3199768" cy="25394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5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934">
        <p:checker/>
      </p:transition>
    </mc:Choice>
    <mc:Fallback xmlns="">
      <p:transition spd="slow" advTm="209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3124200" cy="32857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Судом были собраны и представлены для публикации в книге уникальные биографические сведения о жизни и деятельности судьи Майской Е.И. в военные и послевоенные годы, фотографии судьи Майской Е.И., статьи из газет и журналов о судье Майской Е.И. как одной из лучших судей Ульяновской области того времени, служебные удостоверения, трудовая книжка судьи Майской Е.И. и ряд других документов, которые в последующем были переданы в краеведческий музей Кузоватовского района Ульяновской области.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r="22648"/>
          <a:stretch/>
        </p:blipFill>
        <p:spPr>
          <a:xfrm rot="4748929">
            <a:off x="4751939" y="2406266"/>
            <a:ext cx="1838522" cy="17281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5748" r="26658" b="2479"/>
          <a:stretch/>
        </p:blipFill>
        <p:spPr>
          <a:xfrm rot="5672026">
            <a:off x="6308350" y="2398222"/>
            <a:ext cx="1368153" cy="1981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826" r="27619" b="2824"/>
          <a:stretch/>
        </p:blipFill>
        <p:spPr>
          <a:xfrm rot="5400000">
            <a:off x="5068091" y="3854897"/>
            <a:ext cx="1744120" cy="1324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27796"/>
          <a:stretch/>
        </p:blipFill>
        <p:spPr>
          <a:xfrm rot="5899727">
            <a:off x="6238467" y="4378758"/>
            <a:ext cx="1486547" cy="11828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60" y="1268759"/>
            <a:ext cx="6400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5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509">
        <p14:honeycomb/>
      </p:transition>
    </mc:Choice>
    <mc:Fallback xmlns="">
      <p:transition spd="slow" advTm="20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604120" y="3997609"/>
            <a:ext cx="2088232" cy="4469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300" dirty="0" smtClean="0"/>
              <a:t>здания суда </a:t>
            </a:r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00" b="1" dirty="0"/>
              <a:t>Нормативное сопровождение музейной деятельности ведется в соответствии с  ФЗ от 26.05.1996 г. № 54-ФЗ «О музейном фонде Российской Федерации и музеях в Российской Федерации».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036305" y="3458429"/>
            <a:ext cx="3124200" cy="373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 smtClean="0"/>
              <a:t>история становления правосудия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3608" y="2475976"/>
            <a:ext cx="3484240" cy="99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dirty="0" smtClean="0"/>
              <a:t>Музейный фонд Виртуального музея суда подразделяется на 4 составляющих:</a:t>
            </a:r>
            <a:endParaRPr lang="ru-RU" sz="16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036305" y="4498133"/>
            <a:ext cx="348424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dirty="0" smtClean="0"/>
              <a:t>персоналии (которые подразделяются на биографии судей и фото судей прошлых лет)</a:t>
            </a:r>
            <a:endParaRPr lang="ru-RU" sz="13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594248" y="5146205"/>
            <a:ext cx="259316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300" dirty="0" smtClean="0"/>
              <a:t>экспонаты</a:t>
            </a:r>
            <a:endParaRPr lang="ru-RU" sz="13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26723"/>
            <a:ext cx="1409230" cy="178616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8365"/>
            <a:ext cx="1224136" cy="1713791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513" b="12940"/>
          <a:stretch/>
        </p:blipFill>
        <p:spPr>
          <a:xfrm>
            <a:off x="6999513" y="3856179"/>
            <a:ext cx="1213137" cy="2039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86" y="3992367"/>
            <a:ext cx="1672739" cy="1416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79" y="2204864"/>
            <a:ext cx="1297672" cy="1052736"/>
          </a:xfrm>
          <a:prstGeom prst="rect">
            <a:avLst/>
          </a:prstGeom>
        </p:spPr>
      </p:pic>
      <p:pic>
        <p:nvPicPr>
          <p:cNvPr id="21" name="Рисунок 20" descr="Биография судей - Microsoft Word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298" r="17281" b="5618"/>
          <a:stretch/>
        </p:blipFill>
        <p:spPr>
          <a:xfrm>
            <a:off x="5491805" y="5070491"/>
            <a:ext cx="1134824" cy="779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4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6837">
        <p14:glitter pattern="hexagon"/>
      </p:transition>
    </mc:Choice>
    <mc:Fallback xmlns="">
      <p:transition spd="slow" advTm="36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 Работы по отысканию экспонатов для музея ведутся судом по настоящее время. В результате взаимодействия с краеведческим музеем Кузоватовского района Ульяновской области и Дворцом книги – Ульяновской областной научной библиотекой им. В.И. Ленина экспонатом музея стала фотография статьи  старшего ревизора управления юстиции Ульяновской области А. Куликова «Лучшие судьи Ульяновской области», опубликованной в журнале «Социалистическая законность» (№ 3 за 1955 год). Статья посвящена судье Майской Е.И. и ряду других судей Ульяновской области 50-х годов прошлого века.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7266" r="11887" b="4525"/>
          <a:stretch/>
        </p:blipFill>
        <p:spPr>
          <a:xfrm>
            <a:off x="5436096" y="2348880"/>
            <a:ext cx="2736304" cy="3225336"/>
          </a:xfrm>
        </p:spPr>
      </p:pic>
      <p:sp>
        <p:nvSpPr>
          <p:cNvPr id="9" name="Прямоугольник 8"/>
          <p:cNvSpPr/>
          <p:nvPr/>
        </p:nvSpPr>
        <p:spPr>
          <a:xfrm>
            <a:off x="1074866" y="1196752"/>
            <a:ext cx="69942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Социалистическая законность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23016"/>
          <a:stretch/>
        </p:blipFill>
        <p:spPr>
          <a:xfrm rot="20932391">
            <a:off x="4740680" y="2038998"/>
            <a:ext cx="3194146" cy="603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3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776">
        <p14:shred/>
      </p:transition>
    </mc:Choice>
    <mc:Fallback xmlns="">
      <p:transition spd="slow" advTm="20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7" r="8386" b="19207"/>
          <a:stretch/>
        </p:blipFill>
        <p:spPr>
          <a:xfrm>
            <a:off x="6660232" y="4500724"/>
            <a:ext cx="1598845" cy="128663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9030699"/>
              </p:ext>
            </p:extLst>
          </p:nvPr>
        </p:nvGraphicFramePr>
        <p:xfrm>
          <a:off x="1043608" y="2132856"/>
          <a:ext cx="3452192" cy="342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00" dirty="0"/>
              <a:t>Виртуальный музей Новоспасского районного суда Ульяновской области в настоящий момент включает в себя 27 экспонатов.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04539576"/>
              </p:ext>
            </p:extLst>
          </p:nvPr>
        </p:nvGraphicFramePr>
        <p:xfrm>
          <a:off x="1187624" y="2708920"/>
          <a:ext cx="326821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76872"/>
            <a:ext cx="1512168" cy="1174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2869"/>
            <a:ext cx="1491630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9" y="3339767"/>
            <a:ext cx="1310410" cy="1723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24" y="4077072"/>
            <a:ext cx="1224136" cy="1633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512">
        <p:blinds dir="vert"/>
      </p:transition>
    </mc:Choice>
    <mc:Fallback xmlns="">
      <p:transition spd="slow" advTm="2951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3096"/>
            <a:ext cx="1696604" cy="1556791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3124200" cy="3124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/>
              <a:t>В соответствии с Федеральным законом от 08.04.2008 N 44-ФЗ "Об упразднении некоторых районных судов Ульяновской области" в 2009 году упразднен Кузоватовский районный суд Ульяновской области. В связи с чем, вопросы осуществления правосудия, относящиеся к его ведению, были переданы в юрисдикцию Новоспасского районного суда Ульяновской области.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1600" dirty="0"/>
              <a:t>ИСТОРИЯ СТАНОВЛЕНИЯ ПРАВОСУДИЯ В НОВОСПАССКОМ И КУЗОВАТОВСКОМ РАЙОНАХ УЛЬЯНОВСКОЙ ОБЛАСТИ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204864"/>
            <a:ext cx="3124200" cy="3124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300" dirty="0"/>
              <a:t>До упразднения Кузоватовского районного суда Ульяновской области территория Кузоватовского района Ульяновской области подпадала под юрисдикцию Кузоватовского районного суда Ульяновской области, а территория Новоспасского района подпадала под юрисдикцию Новоспасского районного суда Ульяновской области. В связи с чем, у каждого из судов, которые стали единым судом в 2009 году, своя уникальная история образования и становления.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219">
        <p14:vortex dir="r"/>
      </p:transition>
    </mc:Choice>
    <mc:Fallback xmlns="">
      <p:transition spd="slow" advTm="19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26788"/>
            <a:ext cx="1794161" cy="33358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1200" dirty="0"/>
              <a:t>В целях информационного продвижения музея на странице суда в социальной сети «В Контакте» была опубликована новость о создании музея и ссылка на Виртуальный музей суда.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66" y="2204864"/>
            <a:ext cx="2575536" cy="33577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8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480">
        <p14:flip dir="r"/>
      </p:transition>
    </mc:Choice>
    <mc:Fallback xmlns="">
      <p:transition spd="slow" advTm="11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r="9934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4572000" y="2708920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1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112">
        <p14:ripple/>
      </p:transition>
    </mc:Choice>
    <mc:Fallback xmlns="">
      <p:transition spd="slow" advTm="4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|13.7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4|2.3|3.5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4|1.5|1.4|2.6|2.4|1.8|2|4.7|2.4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6.8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4.5|4|2.9|2.9|3.4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4.4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278</TotalTime>
  <Words>451</Words>
  <Application>Microsoft Office PowerPoint</Application>
  <PresentationFormat>Экран (4:3)</PresentationFormat>
  <Paragraphs>25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   Виртуальный музей Новоспасского районного суда</vt:lpstr>
      <vt:lpstr>История создания…</vt:lpstr>
      <vt:lpstr>Презентация PowerPoint</vt:lpstr>
      <vt:lpstr>Нормативное сопровождение музейной деятельности ведется в соответствии с  ФЗ от 26.05.1996 г. № 54-ФЗ «О музейном фонде Российской Федерации и музеях в Российской Федерации».</vt:lpstr>
      <vt:lpstr>Презентация PowerPoint</vt:lpstr>
      <vt:lpstr>Виртуальный музей Новоспасского районного суда Ульяновской области в настоящий момент включает в себя 27 экспонатов.</vt:lpstr>
      <vt:lpstr>ИСТОРИЯ СТАНОВЛЕНИЯ ПРАВОСУДИЯ В НОВОСПАССКОМ И КУЗОВАТОВСКОМ РАЙОНАХ УЛЬЯНОВСКОЙ ОБЛАСТИ </vt:lpstr>
      <vt:lpstr>В целях информационного продвижения музея на странице суда в социальной сети «В Контакте» была опубликована новость о создании музея и ссылка на Виртуальный музей суда.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Виртуальный музей Новоспасского районного суда</dc:title>
  <dc:creator>Administrator</dc:creator>
  <cp:lastModifiedBy>Administrator</cp:lastModifiedBy>
  <cp:revision>24</cp:revision>
  <dcterms:created xsi:type="dcterms:W3CDTF">2023-09-26T07:00:00Z</dcterms:created>
  <dcterms:modified xsi:type="dcterms:W3CDTF">2023-09-26T11:41:23Z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