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337" r:id="rId3"/>
    <p:sldId id="342" r:id="rId4"/>
    <p:sldId id="360" r:id="rId5"/>
    <p:sldId id="339" r:id="rId6"/>
    <p:sldId id="362" r:id="rId7"/>
    <p:sldId id="363" r:id="rId8"/>
    <p:sldId id="364" r:id="rId9"/>
    <p:sldId id="365" r:id="rId10"/>
    <p:sldId id="366" r:id="rId11"/>
    <p:sldId id="367" r:id="rId12"/>
    <p:sldId id="361" r:id="rId13"/>
    <p:sldId id="368" r:id="rId14"/>
    <p:sldId id="371" r:id="rId15"/>
    <p:sldId id="369" r:id="rId16"/>
    <p:sldId id="370" r:id="rId17"/>
    <p:sldId id="358" r:id="rId18"/>
    <p:sldId id="374" r:id="rId19"/>
    <p:sldId id="359" r:id="rId20"/>
    <p:sldId id="372" r:id="rId21"/>
    <p:sldId id="373" r:id="rId22"/>
    <p:sldId id="336" r:id="rId2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9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61" autoAdjust="0"/>
    <p:restoredTop sz="94660"/>
  </p:normalViewPr>
  <p:slideViewPr>
    <p:cSldViewPr>
      <p:cViewPr varScale="1">
        <p:scale>
          <a:sx n="87" d="100"/>
          <a:sy n="87" d="100"/>
        </p:scale>
        <p:origin x="-18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6F33D-3A2A-4EC9-B7AA-3489692438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7572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9BB18-406C-44EF-A267-91362E5B7D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957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D2451-533F-4077-A8B3-57FD927B5A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159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55ADCB-A128-4EF9-9A8C-643FA624F1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8313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8C1C1-C482-407E-8001-1140A527DE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2566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9507F5-302F-4621-B41A-EE2AE44731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6321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9E10C-59BE-4525-898F-8EE39094EC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283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AB5D5-26D6-47C1-84BD-18C8165EE0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740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A5E69-D494-4E17-BE69-32F5D301C1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9052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8C43A-253F-4643-B0AD-00E6CCB04A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3163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1969C-8C54-4DBF-9F14-86BC3EF3342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3924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35CB8B4-BB6A-4BEC-AC7B-A260D1E0988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6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hyperlink" Target="https://pamyat-naroda.ru/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hyperlink" Target="https://pamyat-naroda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55650" y="1773238"/>
            <a:ext cx="7345363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Слово о родном герое </a:t>
            </a:r>
            <a:endParaRPr lang="ru-RU" sz="4000" dirty="0">
              <a:solidFill>
                <a:srgbClr val="FF0000"/>
              </a:solidFill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  <a:p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sz="2000" b="1" dirty="0" smtClean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  <a:p>
            <a:pPr algn="ctr"/>
            <a:r>
              <a:rPr lang="en-US" sz="1200" dirty="0"/>
              <a:t>©</a:t>
            </a:r>
            <a:r>
              <a:rPr lang="ru-RU" dirty="0"/>
              <a:t> </a:t>
            </a:r>
            <a:r>
              <a:rPr lang="ru-RU" sz="1200" b="1" dirty="0"/>
              <a:t>По материалам семейной хроники </a:t>
            </a:r>
          </a:p>
          <a:p>
            <a:pPr algn="ctr"/>
            <a:r>
              <a:rPr lang="ru-RU" sz="1200" b="1" dirty="0"/>
              <a:t>п</a:t>
            </a:r>
            <a:r>
              <a:rPr lang="ru-RU" sz="1200" b="1" dirty="0" smtClean="0"/>
              <a:t>омощника судьи  </a:t>
            </a:r>
          </a:p>
          <a:p>
            <a:pPr algn="ctr"/>
            <a:r>
              <a:rPr lang="ru-RU" sz="1200" b="1" dirty="0" smtClean="0"/>
              <a:t>Новоспасского районного суда </a:t>
            </a:r>
          </a:p>
          <a:p>
            <a:pPr algn="ctr"/>
            <a:r>
              <a:rPr lang="ru-RU" sz="1200" b="1" dirty="0" err="1" smtClean="0"/>
              <a:t>Косягиной</a:t>
            </a:r>
            <a:r>
              <a:rPr lang="ru-RU" sz="1200" b="1" dirty="0" smtClean="0"/>
              <a:t> Анны Сергеевны</a:t>
            </a:r>
            <a:r>
              <a:rPr lang="ru-RU" sz="1200" b="1" dirty="0" smtClean="0">
                <a:solidFill>
                  <a:srgbClr val="993300"/>
                </a:solidFill>
              </a:rPr>
              <a:t>                                                            </a:t>
            </a:r>
            <a:endParaRPr lang="ru-RU" sz="1200" b="1" dirty="0">
              <a:solidFill>
                <a:srgbClr val="993300"/>
              </a:solidFill>
            </a:endParaRPr>
          </a:p>
          <a:p>
            <a:r>
              <a:rPr lang="ru-RU" sz="1200" b="1" dirty="0">
                <a:solidFill>
                  <a:srgbClr val="993300"/>
                </a:solidFill>
              </a:rPr>
              <a:t>                                                     </a:t>
            </a:r>
            <a:r>
              <a:rPr lang="ru-RU" sz="1200" b="1" dirty="0" smtClean="0">
                <a:solidFill>
                  <a:srgbClr val="993300"/>
                </a:solidFill>
              </a:rPr>
              <a:t>             </a:t>
            </a:r>
            <a:endParaRPr lang="ru-RU" sz="1200" b="1" dirty="0">
              <a:solidFill>
                <a:srgbClr val="993300"/>
              </a:solidFill>
            </a:endParaRPr>
          </a:p>
          <a:p>
            <a:endParaRPr lang="ru-RU" sz="1200" b="1" dirty="0">
              <a:solidFill>
                <a:srgbClr val="993300"/>
              </a:solidFill>
            </a:endParaRPr>
          </a:p>
          <a:p>
            <a:endParaRPr lang="ru-RU" sz="1200" b="1" dirty="0">
              <a:solidFill>
                <a:srgbClr val="993300"/>
              </a:solidFill>
            </a:endParaRPr>
          </a:p>
          <a:p>
            <a:endParaRPr lang="ru-RU" sz="1200" b="1" dirty="0">
              <a:solidFill>
                <a:srgbClr val="993300"/>
              </a:solidFill>
            </a:endParaRPr>
          </a:p>
          <a:p>
            <a:r>
              <a:rPr lang="ru-RU" sz="1200" b="1" dirty="0">
                <a:solidFill>
                  <a:srgbClr val="993300"/>
                </a:solidFill>
              </a:rPr>
              <a:t>                                               </a:t>
            </a:r>
            <a:r>
              <a:rPr lang="ru-RU" sz="1200" b="1" dirty="0" smtClean="0">
                <a:solidFill>
                  <a:srgbClr val="993300"/>
                </a:solidFill>
              </a:rPr>
              <a:t>                 </a:t>
            </a:r>
            <a:r>
              <a:rPr lang="ru-RU" sz="1200" b="1" dirty="0" smtClean="0"/>
              <a:t>город Ульяновск</a:t>
            </a:r>
            <a:endParaRPr lang="ru-RU" sz="1200" b="1" dirty="0"/>
          </a:p>
          <a:p>
            <a:r>
              <a:rPr lang="ru-RU" sz="1200" b="1" dirty="0">
                <a:solidFill>
                  <a:srgbClr val="FF0000"/>
                </a:solidFill>
              </a:rPr>
              <a:t>                                                                         </a:t>
            </a:r>
            <a:r>
              <a:rPr lang="ru-RU" sz="1200" b="1" dirty="0" smtClean="0">
                <a:solidFill>
                  <a:srgbClr val="FF0000"/>
                </a:solidFill>
              </a:rPr>
              <a:t>2024 </a:t>
            </a:r>
            <a:r>
              <a:rPr lang="ru-RU" sz="1200" b="1" dirty="0">
                <a:solidFill>
                  <a:srgbClr val="FF0000"/>
                </a:solidFill>
              </a:rPr>
              <a:t>год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                                                                   </a:t>
            </a:r>
          </a:p>
          <a:p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9221" name="Picture 5" descr="www_moypol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025775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906">
        <p14:vortex dir="r"/>
      </p:transition>
    </mc:Choice>
    <mc:Fallback xmlns="">
      <p:transition spd="slow" advClick="0" advTm="109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92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92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auseEvt time="0" objId="2"/>
        <p14:seekEvt time="0" objId="2" seek="0"/>
        <p14:resume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107504" y="273050"/>
            <a:ext cx="3907259" cy="3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ru-RU" altLang="ru-RU" sz="3600" b="1" dirty="0" smtClean="0">
                <a:solidFill>
                  <a:srgbClr val="FF0000"/>
                </a:solidFill>
              </a:rPr>
              <a:t>Творчество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06267"/>
            <a:ext cx="3586737" cy="4896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19"/>
            <a:ext cx="4464496" cy="5081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307" y="6237312"/>
            <a:ext cx="3481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1978 год. Одесса. Санаторий </a:t>
            </a:r>
            <a:r>
              <a:rPr lang="ru-RU" sz="1400" dirty="0" err="1" smtClean="0"/>
              <a:t>Куяльник</a:t>
            </a:r>
            <a:r>
              <a:rPr lang="ru-RU" sz="1400" dirty="0" smtClean="0"/>
              <a:t>.</a:t>
            </a:r>
          </a:p>
          <a:p>
            <a:pPr algn="ctr"/>
            <a:r>
              <a:rPr lang="ru-RU" sz="1400" dirty="0" smtClean="0"/>
              <a:t>Соколов Ф.В. к коллегой на отдыхе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389133" y="5664992"/>
            <a:ext cx="3052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Картина художника Соколова Ф.В.</a:t>
            </a:r>
          </a:p>
          <a:p>
            <a:pPr algn="ctr"/>
            <a:r>
              <a:rPr lang="ru-RU" sz="1400" dirty="0" smtClean="0"/>
              <a:t>«Декабрист</a:t>
            </a:r>
            <a:r>
              <a:rPr lang="ru-RU" sz="1000" dirty="0" smtClean="0"/>
              <a:t>»</a:t>
            </a:r>
            <a:endParaRPr lang="ru-RU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18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1543">
        <p14:vortex dir="r"/>
      </p:transition>
    </mc:Choice>
    <mc:Fallback xmlns="">
      <p:transition spd="slow" advClick="0" advTm="21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107504" y="273050"/>
            <a:ext cx="3907259" cy="3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ru-RU" altLang="ru-RU" sz="3600" b="1" dirty="0" smtClean="0">
                <a:solidFill>
                  <a:srgbClr val="FF0000"/>
                </a:solidFill>
              </a:rPr>
              <a:t>Творчество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3763244" cy="2646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63" y="1916832"/>
            <a:ext cx="5046988" cy="4798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76565" y="3645024"/>
            <a:ext cx="3052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Картина художника Соколова Ф.В.</a:t>
            </a:r>
          </a:p>
          <a:p>
            <a:pPr algn="ctr"/>
            <a:r>
              <a:rPr lang="ru-RU" sz="1400" dirty="0" smtClean="0"/>
              <a:t>«Сенокос»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173109" y="1324799"/>
            <a:ext cx="3052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Картина художника Соколова Ф.В.</a:t>
            </a:r>
          </a:p>
          <a:p>
            <a:pPr algn="ctr"/>
            <a:r>
              <a:rPr lang="ru-RU" sz="1400" dirty="0" smtClean="0"/>
              <a:t>«Медведи»</a:t>
            </a:r>
            <a:endParaRPr lang="ru-RU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68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1543">
        <p14:vortex dir="r"/>
      </p:transition>
    </mc:Choice>
    <mc:Fallback xmlns="">
      <p:transition spd="slow" advClick="0" advTm="21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107504" y="273050"/>
            <a:ext cx="3907259" cy="3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ru-RU" altLang="ru-RU" sz="3600" b="1" dirty="0" smtClean="0">
                <a:solidFill>
                  <a:srgbClr val="FF0000"/>
                </a:solidFill>
              </a:rPr>
              <a:t>Награды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8" t="18056" r="25826" b="10119"/>
          <a:stretch/>
        </p:blipFill>
        <p:spPr bwMode="auto">
          <a:xfrm>
            <a:off x="107504" y="764704"/>
            <a:ext cx="4184116" cy="4870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7020272" y="6572247"/>
            <a:ext cx="2408635" cy="26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ru-RU" altLang="ru-RU" sz="1000" b="1" dirty="0">
                <a:solidFill>
                  <a:srgbClr val="FF0000"/>
                </a:solidFill>
                <a:hlinkClick r:id="rId5"/>
              </a:rPr>
              <a:t>https://</a:t>
            </a:r>
            <a:r>
              <a:rPr lang="ru-RU" altLang="ru-RU" sz="1000" b="1" dirty="0" smtClean="0">
                <a:solidFill>
                  <a:srgbClr val="FF0000"/>
                </a:solidFill>
                <a:hlinkClick r:id="rId5"/>
              </a:rPr>
              <a:t>pamyat-naroda.ru</a:t>
            </a:r>
            <a:endParaRPr lang="ru-RU" altLang="ru-RU" sz="10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6" t="44143" r="25555" b="23318"/>
          <a:stretch/>
        </p:blipFill>
        <p:spPr bwMode="auto">
          <a:xfrm>
            <a:off x="2843808" y="4730005"/>
            <a:ext cx="4026654" cy="1989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66" y="1063648"/>
            <a:ext cx="2817030" cy="4021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831" y="273050"/>
            <a:ext cx="1853381" cy="1878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626415" y="2175756"/>
            <a:ext cx="1616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Соколов Ф.В.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(1985)</a:t>
            </a:r>
            <a:endParaRPr lang="ru-RU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51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1543">
        <p14:vortex dir="r"/>
      </p:transition>
    </mc:Choice>
    <mc:Fallback xmlns="">
      <p:transition spd="slow" advClick="0" advTm="21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107504" y="273050"/>
            <a:ext cx="3907259" cy="3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ru-RU" altLang="ru-RU" sz="3600" b="1" dirty="0" smtClean="0">
                <a:solidFill>
                  <a:srgbClr val="FF0000"/>
                </a:solidFill>
              </a:rPr>
              <a:t>Награды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8231" y="6075846"/>
            <a:ext cx="1616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Соколов Ф.В.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(1976)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14095" r="34508" b="10002"/>
          <a:stretch/>
        </p:blipFill>
        <p:spPr>
          <a:xfrm rot="5400000">
            <a:off x="-231220" y="1355125"/>
            <a:ext cx="3949680" cy="298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5" t="4809" r="26667" b="12695"/>
          <a:stretch/>
        </p:blipFill>
        <p:spPr>
          <a:xfrm>
            <a:off x="3563888" y="273049"/>
            <a:ext cx="5292436" cy="34774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1" t="25186" r="63030" b="21571"/>
          <a:stretch/>
        </p:blipFill>
        <p:spPr>
          <a:xfrm>
            <a:off x="2987824" y="2924944"/>
            <a:ext cx="1790788" cy="30463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5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1543">
        <p14:vortex dir="r"/>
      </p:transition>
    </mc:Choice>
    <mc:Fallback xmlns="">
      <p:transition spd="slow" advClick="0" advTm="21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107504" y="273050"/>
            <a:ext cx="3907259" cy="3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ru-RU" altLang="ru-RU" sz="3600" b="1" dirty="0" smtClean="0">
                <a:solidFill>
                  <a:srgbClr val="FF0000"/>
                </a:solidFill>
              </a:rPr>
              <a:t>Награды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1455" y="5919617"/>
            <a:ext cx="1616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Соколов Ф.В.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(1978)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4" t="15144" r="35849" b="14162"/>
          <a:stretch/>
        </p:blipFill>
        <p:spPr>
          <a:xfrm rot="5400000">
            <a:off x="-379162" y="1601412"/>
            <a:ext cx="4344787" cy="31034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7438" r="31212" b="8424"/>
          <a:stretch/>
        </p:blipFill>
        <p:spPr>
          <a:xfrm>
            <a:off x="3563888" y="257738"/>
            <a:ext cx="5400600" cy="37569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1" t="19331" r="65909" b="20255"/>
          <a:stretch/>
        </p:blipFill>
        <p:spPr>
          <a:xfrm>
            <a:off x="3173330" y="2780928"/>
            <a:ext cx="1912462" cy="3138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3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1543">
        <p14:vortex dir="r"/>
      </p:transition>
    </mc:Choice>
    <mc:Fallback xmlns="">
      <p:transition spd="slow" advClick="0" advTm="21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107504" y="273050"/>
            <a:ext cx="3907259" cy="3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ru-RU" altLang="ru-RU" sz="3600" b="1" dirty="0" smtClean="0">
                <a:solidFill>
                  <a:srgbClr val="FF0000"/>
                </a:solidFill>
              </a:rPr>
              <a:t>Награды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9098" y="5919617"/>
            <a:ext cx="1616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Соколов Ф.В.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(1985)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10681" r="39280" b="5975"/>
          <a:stretch/>
        </p:blipFill>
        <p:spPr>
          <a:xfrm rot="5400000">
            <a:off x="-177315" y="1265546"/>
            <a:ext cx="4170035" cy="33123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8424" r="27880" b="7108"/>
          <a:stretch/>
        </p:blipFill>
        <p:spPr>
          <a:xfrm>
            <a:off x="3846337" y="273050"/>
            <a:ext cx="4962905" cy="3304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29787" r="64242" b="19927"/>
          <a:stretch/>
        </p:blipFill>
        <p:spPr>
          <a:xfrm>
            <a:off x="3419872" y="3068960"/>
            <a:ext cx="1794664" cy="2691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7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1543">
        <p14:vortex dir="r"/>
      </p:transition>
    </mc:Choice>
    <mc:Fallback xmlns="">
      <p:transition spd="slow" advClick="0" advTm="21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107504" y="273050"/>
            <a:ext cx="3907259" cy="3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ru-RU" altLang="ru-RU" sz="3600" b="1" dirty="0" smtClean="0">
                <a:solidFill>
                  <a:srgbClr val="FF0000"/>
                </a:solidFill>
              </a:rPr>
              <a:t>Награды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1455" y="5919617"/>
            <a:ext cx="1616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Соколов Ф.В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</a:t>
            </a:r>
            <a:r>
              <a:rPr lang="ru-RU" dirty="0" smtClean="0">
                <a:solidFill>
                  <a:srgbClr val="FF0000"/>
                </a:solidFill>
              </a:rPr>
              <a:t>(</a:t>
            </a:r>
            <a:r>
              <a:rPr lang="ru-RU" dirty="0" smtClean="0">
                <a:solidFill>
                  <a:srgbClr val="FF0000"/>
                </a:solidFill>
              </a:rPr>
              <a:t>1995)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8" t="9192" r="30703" b="11184"/>
          <a:stretch/>
        </p:blipFill>
        <p:spPr>
          <a:xfrm rot="5400000">
            <a:off x="-461190" y="1508570"/>
            <a:ext cx="4408903" cy="32092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8753" r="30606" b="7108"/>
          <a:stretch/>
        </p:blipFill>
        <p:spPr>
          <a:xfrm>
            <a:off x="3707904" y="273050"/>
            <a:ext cx="5256584" cy="36767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7" t="29129" r="65280" b="17298"/>
          <a:stretch/>
        </p:blipFill>
        <p:spPr>
          <a:xfrm>
            <a:off x="3133812" y="2360065"/>
            <a:ext cx="1991498" cy="3490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820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1543">
        <p14:vortex dir="r"/>
      </p:transition>
    </mc:Choice>
    <mc:Fallback xmlns="">
      <p:transition spd="slow" advClick="0" advTm="21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79512" y="161924"/>
            <a:ext cx="568863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За достижени</a:t>
            </a:r>
            <a:r>
              <a:rPr lang="ru-RU" sz="2400" b="1" dirty="0">
                <a:solidFill>
                  <a:srgbClr val="FF0000"/>
                </a:solidFill>
              </a:rPr>
              <a:t>я</a:t>
            </a:r>
            <a:r>
              <a:rPr lang="ru-RU" sz="2400" b="1" dirty="0" smtClean="0">
                <a:solidFill>
                  <a:srgbClr val="FF0000"/>
                </a:solidFill>
              </a:rPr>
              <a:t> в спорте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77686"/>
            <a:ext cx="6363344" cy="4167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259632" y="5013176"/>
            <a:ext cx="592091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Диплом второй степени</a:t>
            </a:r>
          </a:p>
          <a:p>
            <a:pPr algn="ctr"/>
            <a:r>
              <a:rPr lang="ru-RU" sz="1400" dirty="0" smtClean="0"/>
              <a:t>Комитет по физической культуре и спорту при исполкоме </a:t>
            </a:r>
          </a:p>
          <a:p>
            <a:pPr algn="ctr"/>
            <a:r>
              <a:rPr lang="ru-RU" sz="1400" dirty="0" smtClean="0"/>
              <a:t>Ульяновского областного Совета депутатов трудящихся награждает </a:t>
            </a:r>
          </a:p>
          <a:p>
            <a:pPr algn="ctr"/>
            <a:r>
              <a:rPr lang="ru-RU" sz="1400" dirty="0"/>
              <a:t>н</a:t>
            </a:r>
            <a:r>
              <a:rPr lang="ru-RU" sz="1400" dirty="0" smtClean="0"/>
              <a:t>астоящим дипломом Соколова Федора Васильевича – тренера</a:t>
            </a:r>
          </a:p>
          <a:p>
            <a:pPr algn="ctr"/>
            <a:r>
              <a:rPr lang="ru-RU" sz="1400" dirty="0" smtClean="0"/>
              <a:t>команды колхоза «Искра» </a:t>
            </a:r>
            <a:r>
              <a:rPr lang="ru-RU" sz="1400" dirty="0" err="1" smtClean="0"/>
              <a:t>Барышского</a:t>
            </a:r>
            <a:r>
              <a:rPr lang="ru-RU" sz="1400" dirty="0" smtClean="0"/>
              <a:t> района за занятое 2 место</a:t>
            </a:r>
          </a:p>
          <a:p>
            <a:pPr algn="ctr"/>
            <a:r>
              <a:rPr lang="ru-RU" sz="1400" dirty="0"/>
              <a:t>п</a:t>
            </a:r>
            <a:r>
              <a:rPr lang="ru-RU" sz="1400" dirty="0" smtClean="0"/>
              <a:t>о легкой атлетике в областной спартакиаде 1961 года</a:t>
            </a:r>
          </a:p>
          <a:p>
            <a:pPr algn="r"/>
            <a:r>
              <a:rPr lang="ru-RU" sz="1400" dirty="0" smtClean="0"/>
              <a:t>г. Ульяновск 23 июня 1961 г</a:t>
            </a:r>
            <a:r>
              <a:rPr lang="ru-RU" sz="1000" dirty="0" smtClean="0"/>
              <a:t>.</a:t>
            </a:r>
            <a:endParaRPr lang="ru-RU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20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2382">
        <p14:vortex dir="r"/>
      </p:transition>
    </mc:Choice>
    <mc:Fallback xmlns="">
      <p:transition spd="slow" advClick="0" advTm="123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79512" y="161924"/>
            <a:ext cx="568863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За достижени</a:t>
            </a:r>
            <a:r>
              <a:rPr lang="ru-RU" sz="2400" b="1" dirty="0">
                <a:solidFill>
                  <a:srgbClr val="FF0000"/>
                </a:solidFill>
              </a:rPr>
              <a:t>я</a:t>
            </a:r>
            <a:r>
              <a:rPr lang="ru-RU" sz="2400" b="1" dirty="0" smtClean="0">
                <a:solidFill>
                  <a:srgbClr val="FF0000"/>
                </a:solidFill>
              </a:rPr>
              <a:t> в спорте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"/>
          <a:stretch/>
        </p:blipFill>
        <p:spPr>
          <a:xfrm>
            <a:off x="323528" y="795948"/>
            <a:ext cx="4464496" cy="5890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412792" y="1772816"/>
            <a:ext cx="338437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Почетная грамота 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Центральный Совет Добровольного Спортивного Общества «Колхозник» </a:t>
            </a:r>
          </a:p>
          <a:p>
            <a:pPr algn="ctr"/>
            <a:r>
              <a:rPr lang="ru-RU" sz="1400" dirty="0" smtClean="0"/>
              <a:t>награждает  председателя физкультурного коллектива колхоза «ИСКРА»</a:t>
            </a:r>
          </a:p>
          <a:p>
            <a:pPr algn="ctr"/>
            <a:r>
              <a:rPr lang="ru-RU" sz="1400" dirty="0" err="1" smtClean="0"/>
              <a:t>Жадовского</a:t>
            </a:r>
            <a:r>
              <a:rPr lang="ru-RU" sz="1400" dirty="0" smtClean="0"/>
              <a:t> района Ульяновской области тов. Соколова Ф.В. за активную помощь в организации и работе добровольного спортивного общества «КОЛХОЗНИК» в 1951-1956 </a:t>
            </a:r>
            <a:r>
              <a:rPr lang="ru-RU" sz="1400" dirty="0" err="1" smtClean="0"/>
              <a:t>г.г</a:t>
            </a:r>
            <a:r>
              <a:rPr lang="ru-RU" sz="1400" dirty="0" smtClean="0"/>
              <a:t>.</a:t>
            </a:r>
          </a:p>
          <a:p>
            <a:pPr algn="r"/>
            <a:r>
              <a:rPr lang="ru-RU" sz="1400" dirty="0" smtClean="0"/>
              <a:t>г. Москва, 25 мая 1956 г.</a:t>
            </a:r>
          </a:p>
          <a:p>
            <a:endParaRPr lang="ru-RU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383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2382">
        <p14:vortex dir="r"/>
      </p:transition>
    </mc:Choice>
    <mc:Fallback xmlns="">
      <p:transition spd="slow" advClick="0" advTm="123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79512" y="161924"/>
            <a:ext cx="568863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ИЗ ДОМАШНЕГО АРХИВА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81" y="620688"/>
            <a:ext cx="4572758" cy="3149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29000"/>
            <a:ext cx="4301279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860032" y="836712"/>
            <a:ext cx="40132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УДОСТОВЕРЕНИЕ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Настоящее удостоверение выдано учителю </a:t>
            </a:r>
          </a:p>
          <a:p>
            <a:pPr algn="ctr"/>
            <a:r>
              <a:rPr lang="ru-RU" sz="1400" dirty="0" smtClean="0"/>
              <a:t>Павловской сельской школы</a:t>
            </a:r>
          </a:p>
          <a:p>
            <a:pPr algn="ctr"/>
            <a:r>
              <a:rPr lang="ru-RU" sz="1400" dirty="0" err="1" smtClean="0"/>
              <a:t>Жадовского</a:t>
            </a:r>
            <a:r>
              <a:rPr lang="ru-RU" sz="1400" dirty="0" smtClean="0"/>
              <a:t> района</a:t>
            </a:r>
          </a:p>
          <a:p>
            <a:pPr algn="ctr"/>
            <a:r>
              <a:rPr lang="ru-RU" sz="1400" dirty="0" smtClean="0"/>
              <a:t>Соколову Фёдору Васильевичу</a:t>
            </a:r>
          </a:p>
          <a:p>
            <a:pPr algn="ctr"/>
            <a:r>
              <a:rPr lang="ru-RU" sz="1400" dirty="0"/>
              <a:t>в</a:t>
            </a:r>
            <a:r>
              <a:rPr lang="ru-RU" sz="1400" dirty="0" smtClean="0"/>
              <a:t> том, что в 1956 году он окончил курсы по</a:t>
            </a:r>
          </a:p>
          <a:p>
            <a:pPr algn="ctr"/>
            <a:r>
              <a:rPr lang="ru-RU" sz="1400" dirty="0"/>
              <a:t>п</a:t>
            </a:r>
            <a:r>
              <a:rPr lang="ru-RU" sz="1400" dirty="0" smtClean="0"/>
              <a:t>овышению квалификации преподавателя</a:t>
            </a:r>
          </a:p>
          <a:p>
            <a:pPr algn="ctr"/>
            <a:r>
              <a:rPr lang="ru-RU" sz="1400" dirty="0" smtClean="0"/>
              <a:t>черчения и рисования при Ульяновском </a:t>
            </a:r>
          </a:p>
          <a:p>
            <a:pPr algn="ctr"/>
            <a:r>
              <a:rPr lang="ru-RU" sz="1400" dirty="0"/>
              <a:t>и</a:t>
            </a:r>
            <a:r>
              <a:rPr lang="ru-RU" sz="1400" dirty="0" smtClean="0"/>
              <a:t>нституте усовершенствования учителей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-11449" y="4587225"/>
            <a:ext cx="44952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УДОСТОВЕРЕНИЕ № 70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Выдано Соколову Ф.В. в том, что он действительно</a:t>
            </a:r>
          </a:p>
          <a:p>
            <a:pPr algn="ctr"/>
            <a:r>
              <a:rPr lang="ru-RU" sz="1400" dirty="0" smtClean="0"/>
              <a:t> окончил </a:t>
            </a:r>
          </a:p>
          <a:p>
            <a:pPr algn="ctr"/>
            <a:r>
              <a:rPr lang="ru-RU" sz="1400" dirty="0" smtClean="0"/>
              <a:t>Ярославское художественное училище в 1940 году,</a:t>
            </a:r>
          </a:p>
          <a:p>
            <a:pPr algn="ctr"/>
            <a:r>
              <a:rPr lang="ru-RU" sz="1400" dirty="0"/>
              <a:t>о</a:t>
            </a:r>
            <a:r>
              <a:rPr lang="ru-RU" sz="1400" dirty="0" smtClean="0"/>
              <a:t>тделение живописно-педагогическое</a:t>
            </a:r>
            <a:endParaRPr lang="ru-RU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99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2382">
        <p14:vortex dir="r"/>
      </p:transition>
    </mc:Choice>
    <mc:Fallback xmlns="">
      <p:transition spd="slow" advClick="0" advTm="123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776864" cy="504056"/>
          </a:xfrm>
        </p:spPr>
        <p:txBody>
          <a:bodyPr/>
          <a:lstStyle/>
          <a:p>
            <a:pPr marL="0" indent="0">
              <a:lnSpc>
                <a:spcPct val="80000"/>
              </a:lnSpc>
            </a:pPr>
            <a:r>
              <a:rPr lang="ru-RU" sz="2000" b="1" i="1" dirty="0">
                <a:solidFill>
                  <a:srgbClr val="FF0000"/>
                </a:solidFill>
              </a:rPr>
              <a:t>СТАЛ СЕЛЬСКИМ УЧИТЕЛЕМ И СПОРТСМЕНОМ-НАСТАВНИКОМ</a:t>
            </a:r>
            <a:endParaRPr lang="ru-RU" sz="2000" b="1" i="1" dirty="0" smtClean="0">
              <a:solidFill>
                <a:srgbClr val="FF0000"/>
              </a:solidFill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3968" y="764704"/>
            <a:ext cx="4680520" cy="568863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300" i="1" dirty="0" smtClean="0"/>
              <a:t>          </a:t>
            </a:r>
            <a:r>
              <a:rPr lang="ru-RU" sz="1300" i="1" dirty="0"/>
              <a:t>  Мой дед по матери Фоминой Валентине Федоровне  Соколов Федор Васильевич родился 20 июня 1923 года в деревне </a:t>
            </a:r>
            <a:r>
              <a:rPr lang="ru-RU" sz="1300" i="1" dirty="0" err="1"/>
              <a:t>Стешково</a:t>
            </a:r>
            <a:r>
              <a:rPr lang="ru-RU" sz="1300" i="1" dirty="0"/>
              <a:t> </a:t>
            </a:r>
            <a:r>
              <a:rPr lang="ru-RU" sz="1300" i="1" dirty="0" err="1"/>
              <a:t>Лихославльского</a:t>
            </a:r>
            <a:r>
              <a:rPr lang="ru-RU" sz="1300" i="1" dirty="0"/>
              <a:t> района Калининской (ныне Тверской) области в семье крестьян-середняков Соколова Василия Ивановича и Соколовой </a:t>
            </a:r>
            <a:r>
              <a:rPr lang="ru-RU" sz="1300" i="1" dirty="0" err="1"/>
              <a:t>Ефимьи</a:t>
            </a:r>
            <a:r>
              <a:rPr lang="ru-RU" sz="1300" i="1" dirty="0"/>
              <a:t> Ивановны.</a:t>
            </a:r>
          </a:p>
          <a:p>
            <a:pPr marL="0" indent="0" algn="just">
              <a:buNone/>
            </a:pPr>
            <a:r>
              <a:rPr lang="ru-RU" sz="1300" i="1" dirty="0"/>
              <a:t>            Его родители были раскулачены, дом и имущество  отобраны. В живых осталась только мама.</a:t>
            </a:r>
          </a:p>
          <a:p>
            <a:pPr marL="0" indent="0" algn="just">
              <a:buNone/>
            </a:pPr>
            <a:r>
              <a:rPr lang="ru-RU" sz="1300" i="1" dirty="0"/>
              <a:t>             В связи с гонениями на  родительскую семью Фёдор вынужден был уехать из родных мест. Поступил в Ярославское художественное училище на живописно-педагогическое отделение, которое окончил в 1940 году.</a:t>
            </a:r>
          </a:p>
          <a:p>
            <a:pPr marL="0" indent="0" algn="just">
              <a:buNone/>
            </a:pPr>
            <a:r>
              <a:rPr lang="ru-RU" sz="1300" i="1" dirty="0"/>
              <a:t>         В 1941 году Фёдор призван на фронт. Воевал связистом. Был тяжело контужен из-за  ранения осколком от снаряда в голову и демобилизован.  </a:t>
            </a:r>
          </a:p>
          <a:p>
            <a:pPr marL="0" indent="0" algn="just">
              <a:buNone/>
            </a:pPr>
            <a:r>
              <a:rPr lang="ru-RU" sz="1300" i="1" dirty="0"/>
              <a:t>         Волею судьбы он попал в село Павловка </a:t>
            </a:r>
            <a:r>
              <a:rPr lang="ru-RU" sz="1300" i="1" dirty="0" err="1"/>
              <a:t>Жадовского</a:t>
            </a:r>
            <a:r>
              <a:rPr lang="ru-RU" sz="1300" i="1" dirty="0"/>
              <a:t> (ныне </a:t>
            </a:r>
            <a:r>
              <a:rPr lang="ru-RU" sz="1300" i="1" dirty="0" err="1"/>
              <a:t>Барышского</a:t>
            </a:r>
            <a:r>
              <a:rPr lang="ru-RU" sz="1300" i="1" dirty="0"/>
              <a:t>) района Ульяновской области, где преподавал в местной школе физкультуру, рисование и  черчение. </a:t>
            </a:r>
          </a:p>
          <a:p>
            <a:pPr marL="0" indent="0" algn="just">
              <a:buNone/>
            </a:pPr>
            <a:r>
              <a:rPr lang="ru-RU" sz="1300" i="1" dirty="0"/>
              <a:t>         В 1947 году  Фёдор  женился на Чудесновой Екатерине Егоровне.  У них родились дочери Людмила, 1948 года рождения, Нина, 1950 года рождения, Наталья, 1952 года рождения, Галина, 1954 года рождения, Валентина, 1956 года рождения. Моей мамой является Валентина. </a:t>
            </a:r>
          </a:p>
          <a:p>
            <a:pPr marL="0" indent="0" algn="just">
              <a:buNone/>
            </a:pPr>
            <a:r>
              <a:rPr lang="ru-RU" sz="1300" b="1" i="1" dirty="0"/>
              <a:t>         </a:t>
            </a:r>
            <a:r>
              <a:rPr lang="ru-RU" sz="1300" i="1" dirty="0" smtClean="0"/>
              <a:t>                                    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3584063" cy="5445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3823">
        <p14:vortex dir="r"/>
      </p:transition>
    </mc:Choice>
    <mc:Fallback xmlns="">
      <p:transition spd="slow" advClick="0" advTm="138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79512" y="161924"/>
            <a:ext cx="568863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ЗА ДОСТИЖЕНИЯ В СПОРТЕ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3259" r="24167"/>
          <a:stretch/>
        </p:blipFill>
        <p:spPr>
          <a:xfrm rot="5400000">
            <a:off x="-641067" y="1784980"/>
            <a:ext cx="5639910" cy="3599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572207" y="725576"/>
            <a:ext cx="41442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Грамота</a:t>
            </a:r>
          </a:p>
          <a:p>
            <a:pPr algn="ctr"/>
            <a:r>
              <a:rPr lang="ru-RU" sz="1400" dirty="0" smtClean="0"/>
              <a:t>Центральный Совет Добровольного Сельского </a:t>
            </a:r>
          </a:p>
          <a:p>
            <a:pPr algn="ctr"/>
            <a:r>
              <a:rPr lang="ru-RU" sz="1400" dirty="0" smtClean="0"/>
              <a:t>Спортивного Общества «Урожай»</a:t>
            </a:r>
          </a:p>
          <a:p>
            <a:pPr algn="ctr"/>
            <a:r>
              <a:rPr lang="ru-RU" sz="1400" dirty="0" smtClean="0"/>
              <a:t>награждает</a:t>
            </a:r>
          </a:p>
          <a:p>
            <a:pPr algn="ctr"/>
            <a:r>
              <a:rPr lang="ru-RU" sz="1400" dirty="0"/>
              <a:t>т</a:t>
            </a:r>
            <a:r>
              <a:rPr lang="ru-RU" sz="1400" dirty="0" smtClean="0"/>
              <a:t>оварища Соколова Ф.В.</a:t>
            </a:r>
          </a:p>
          <a:p>
            <a:pPr algn="ctr"/>
            <a:r>
              <a:rPr lang="ru-RU" sz="1400" dirty="0"/>
              <a:t>з</a:t>
            </a:r>
            <a:r>
              <a:rPr lang="ru-RU" sz="1400" dirty="0" smtClean="0"/>
              <a:t>а активную и плодотворную работу по</a:t>
            </a:r>
          </a:p>
          <a:p>
            <a:pPr algn="ctr"/>
            <a:r>
              <a:rPr lang="ru-RU" sz="1400" dirty="0" smtClean="0"/>
              <a:t>развитию физической культуры и спорта</a:t>
            </a:r>
          </a:p>
          <a:p>
            <a:pPr algn="ctr"/>
            <a:r>
              <a:rPr lang="ru-RU" sz="1400" dirty="0"/>
              <a:t>с</a:t>
            </a:r>
            <a:r>
              <a:rPr lang="ru-RU" sz="1400" dirty="0" smtClean="0"/>
              <a:t>реди сельского населения значком</a:t>
            </a:r>
          </a:p>
          <a:p>
            <a:pPr algn="ctr"/>
            <a:r>
              <a:rPr lang="ru-RU" sz="1400" dirty="0" smtClean="0"/>
              <a:t>«Почетный член ДССО «Урожай»</a:t>
            </a:r>
          </a:p>
          <a:p>
            <a:pPr algn="ctr"/>
            <a:endParaRPr lang="ru-RU" sz="1400" dirty="0" smtClean="0"/>
          </a:p>
          <a:p>
            <a:pPr algn="r"/>
            <a:r>
              <a:rPr lang="ru-RU" sz="1400" dirty="0" smtClean="0"/>
              <a:t>2 июня 1957 г.</a:t>
            </a:r>
          </a:p>
          <a:p>
            <a:endParaRPr lang="ru-RU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4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2382">
        <p14:vortex dir="r"/>
      </p:transition>
    </mc:Choice>
    <mc:Fallback xmlns="">
      <p:transition spd="slow" advClick="0" advTm="123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79512" y="161924"/>
            <a:ext cx="568863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ИЗ АРХИВА РАЙОННОЙ ГАЗЕТЫ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 t="50000" r="18571" b="1995"/>
          <a:stretch/>
        </p:blipFill>
        <p:spPr>
          <a:xfrm rot="5400000">
            <a:off x="3420340" y="2188565"/>
            <a:ext cx="6508316" cy="2419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6100" r="78214" b="8165"/>
          <a:stretch/>
        </p:blipFill>
        <p:spPr>
          <a:xfrm rot="5400000">
            <a:off x="1596713" y="-724506"/>
            <a:ext cx="2016225" cy="4850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11944" y="3643862"/>
            <a:ext cx="44200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Соколов Ф.В. в составе 35 участников районной комсомольской </a:t>
            </a:r>
          </a:p>
          <a:p>
            <a:pPr algn="ctr"/>
            <a:r>
              <a:rPr lang="ru-RU" sz="1600" dirty="0"/>
              <a:t>к</a:t>
            </a:r>
            <a:r>
              <a:rPr lang="ru-RU" sz="1600" dirty="0" smtClean="0"/>
              <a:t>онференции, участников акции «Равнение на знамена  Победы», </a:t>
            </a:r>
          </a:p>
          <a:p>
            <a:pPr algn="ctr"/>
            <a:r>
              <a:rPr lang="ru-RU" sz="1600" dirty="0" smtClean="0"/>
              <a:t>май 1985 года, ветераны ВОВ из с. </a:t>
            </a:r>
            <a:r>
              <a:rPr lang="ru-RU" sz="1600" dirty="0" err="1" smtClean="0"/>
              <a:t>Безводовка</a:t>
            </a:r>
            <a:endParaRPr lang="ru-RU" sz="1600" dirty="0" smtClean="0"/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Соколов Ф.В</a:t>
            </a:r>
            <a:r>
              <a:rPr lang="ru-RU" sz="1600" i="1" dirty="0" smtClean="0"/>
              <a:t>. в центре в верхнем ряду</a:t>
            </a:r>
            <a:endParaRPr lang="ru-RU" sz="16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63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2382">
        <p14:vortex dir="r"/>
      </p:transition>
    </mc:Choice>
    <mc:Fallback xmlns="">
      <p:transition spd="slow" advClick="0" advTm="123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4" y="5589588"/>
            <a:ext cx="8435975" cy="53657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000" b="1" dirty="0"/>
              <a:t>Составлено Музеем Ульяновского областного суда </a:t>
            </a:r>
            <a:r>
              <a:rPr lang="ru-RU" sz="1000" dirty="0"/>
              <a:t>(</a:t>
            </a:r>
            <a:r>
              <a:rPr lang="ru-RU" sz="1000" dirty="0" err="1"/>
              <a:t>Берч</a:t>
            </a:r>
            <a:r>
              <a:rPr lang="ru-RU" sz="1000" dirty="0"/>
              <a:t> Л.А.)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000" b="1" dirty="0">
                <a:solidFill>
                  <a:srgbClr val="FF0000"/>
                </a:solidFill>
              </a:rPr>
              <a:t>2024 г.</a:t>
            </a:r>
          </a:p>
        </p:txBody>
      </p:sp>
      <p:pic>
        <p:nvPicPr>
          <p:cNvPr id="80900" name="Picture 4" descr="www_moypol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2592388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505">
        <p14:vortex dir="r"/>
      </p:transition>
    </mc:Choice>
    <mc:Fallback xmlns="">
      <p:transition spd="slow" advClick="0" advTm="55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340768"/>
            <a:ext cx="8568951" cy="561662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400" i="1" dirty="0" smtClean="0"/>
              <a:t>         </a:t>
            </a:r>
            <a:r>
              <a:rPr lang="ru-RU" sz="1300" i="1" dirty="0" smtClean="0"/>
              <a:t>Три </a:t>
            </a:r>
            <a:r>
              <a:rPr lang="ru-RU" sz="1300" i="1" dirty="0"/>
              <a:t>дочери  Галина, Наталья и Валентина пошли по стопам отца Федора, выбрав профессию художника. По окончании школы они поступили в Ульяновское педагогическое училище,  на художественно-графический факультет. Галина и Наталья успешно его окончили и впоследствии состоялись в профессии художника. </a:t>
            </a:r>
          </a:p>
          <a:p>
            <a:pPr marL="0" indent="0" algn="just">
              <a:buNone/>
            </a:pPr>
            <a:r>
              <a:rPr lang="ru-RU" sz="1300" i="1" dirty="0"/>
              <a:t>         Моя мама Валентина, выйдя замуж, прервала обучение, и в дальнейшем его не продолжила. После рождения троих детей она некоторое время работала в </a:t>
            </a:r>
            <a:r>
              <a:rPr lang="ru-RU" sz="1300" i="1" dirty="0" err="1"/>
              <a:t>Кузоватовском</a:t>
            </a:r>
            <a:r>
              <a:rPr lang="ru-RU" sz="1300" i="1" dirty="0"/>
              <a:t> </a:t>
            </a:r>
            <a:r>
              <a:rPr lang="ru-RU" sz="1300" i="1" dirty="0" err="1"/>
              <a:t>промбыткомбинате</a:t>
            </a:r>
            <a:r>
              <a:rPr lang="ru-RU" sz="1300" i="1" dirty="0"/>
              <a:t> мастером по росписи деревянной посуды. А затем вплоть до пенсии она  работала в </a:t>
            </a:r>
            <a:r>
              <a:rPr lang="ru-RU" sz="1300" i="1" dirty="0" err="1"/>
              <a:t>Кузоватовском</a:t>
            </a:r>
            <a:r>
              <a:rPr lang="ru-RU" sz="1300" i="1" dirty="0"/>
              <a:t> ДСУ-3.</a:t>
            </a:r>
          </a:p>
          <a:p>
            <a:pPr marL="0" indent="0" algn="just">
              <a:buNone/>
            </a:pPr>
            <a:r>
              <a:rPr lang="ru-RU" sz="1300" i="1" dirty="0"/>
              <a:t>         Старшие дочери моего деда Людмила и Нина специального образования не имели и  работали в различных отраслях народного хозяйства. Нина долгое время работала </a:t>
            </a:r>
            <a:r>
              <a:rPr lang="ru-RU" sz="1300" i="1" dirty="0" err="1"/>
              <a:t>осеменителем</a:t>
            </a:r>
            <a:r>
              <a:rPr lang="ru-RU" sz="1300" i="1" dirty="0"/>
              <a:t> в совхозе «Большевик» </a:t>
            </a:r>
            <a:r>
              <a:rPr lang="ru-RU" sz="1300" i="1" dirty="0" err="1"/>
              <a:t>Сызранского</a:t>
            </a:r>
            <a:r>
              <a:rPr lang="ru-RU" sz="1300" i="1" dirty="0"/>
              <a:t> района Самарской области, а затем пекарем.  </a:t>
            </a:r>
          </a:p>
          <a:p>
            <a:pPr marL="0" indent="0" algn="just">
              <a:buNone/>
            </a:pPr>
            <a:r>
              <a:rPr lang="ru-RU" sz="1300" i="1" dirty="0"/>
              <a:t>          Мой дедушка Федор Васильевич увлекался спортом и  вовлекал в него от мала до велика односельчан, являлся председателем физкультурного коллектива колхоза «Искра» </a:t>
            </a:r>
            <a:r>
              <a:rPr lang="ru-RU" sz="1300" i="1" dirty="0" err="1"/>
              <a:t>Жадовского</a:t>
            </a:r>
            <a:r>
              <a:rPr lang="ru-RU" sz="1300" i="1" dirty="0"/>
              <a:t>, а затем </a:t>
            </a:r>
            <a:r>
              <a:rPr lang="ru-RU" sz="1300" i="1" dirty="0" err="1"/>
              <a:t>Барышского</a:t>
            </a:r>
            <a:r>
              <a:rPr lang="ru-RU" sz="1300" i="1" dirty="0"/>
              <a:t> района Ульяновской области. Он и его ученики неоднократно  поощрялись за достижения в сельском  спорте</a:t>
            </a:r>
            <a:r>
              <a:rPr lang="ru-RU" sz="1300" i="1" dirty="0" smtClean="0"/>
              <a:t>.</a:t>
            </a:r>
          </a:p>
          <a:p>
            <a:pPr marL="0" indent="0" algn="just">
              <a:buNone/>
            </a:pPr>
            <a:r>
              <a:rPr lang="ru-RU" sz="1300" i="1" dirty="0"/>
              <a:t> </a:t>
            </a:r>
            <a:r>
              <a:rPr lang="ru-RU" sz="1300" i="1" dirty="0" smtClean="0"/>
              <a:t>      </a:t>
            </a:r>
            <a:r>
              <a:rPr lang="ru-RU" sz="1300" i="1" dirty="0" smtClean="0"/>
              <a:t>   </a:t>
            </a:r>
            <a:r>
              <a:rPr lang="ru-RU" sz="1300" i="1" dirty="0"/>
              <a:t>Так, </a:t>
            </a:r>
            <a:r>
              <a:rPr lang="ru-RU" sz="1300" i="1" dirty="0" smtClean="0"/>
              <a:t>в 1956 году Соколов Ф.В</a:t>
            </a:r>
            <a:r>
              <a:rPr lang="ru-RU" sz="1300" i="1" dirty="0"/>
              <a:t>. </a:t>
            </a:r>
            <a:r>
              <a:rPr lang="ru-RU" sz="1300" i="1" dirty="0" smtClean="0"/>
              <a:t>как председатель </a:t>
            </a:r>
            <a:r>
              <a:rPr lang="ru-RU" sz="1300" i="1" dirty="0"/>
              <a:t>физкультурного коллектива колхоза «ИСКРА</a:t>
            </a:r>
            <a:r>
              <a:rPr lang="ru-RU" sz="1300" i="1" dirty="0" smtClean="0"/>
              <a:t>» </a:t>
            </a:r>
            <a:r>
              <a:rPr lang="ru-RU" sz="1300" i="1" dirty="0" smtClean="0"/>
              <a:t>был  награжден п</a:t>
            </a:r>
            <a:r>
              <a:rPr lang="ru-RU" sz="1300" i="1" dirty="0" smtClean="0"/>
              <a:t>очетной грамотой Центрального Совета </a:t>
            </a:r>
            <a:r>
              <a:rPr lang="ru-RU" sz="1300" i="1" dirty="0"/>
              <a:t>Добровольного Спортивного Общества «Колхозник</a:t>
            </a:r>
            <a:r>
              <a:rPr lang="ru-RU" sz="1300" i="1" dirty="0" smtClean="0"/>
              <a:t>» </a:t>
            </a:r>
            <a:r>
              <a:rPr lang="ru-RU" sz="1300" i="1" dirty="0"/>
              <a:t>за активную помощь в организации и работе добровольного спортивного общества «КОЛХОЗНИК» в 1951-1956 </a:t>
            </a:r>
            <a:r>
              <a:rPr lang="ru-RU" sz="1300" i="1" dirty="0" smtClean="0"/>
              <a:t>годы.  </a:t>
            </a:r>
          </a:p>
          <a:p>
            <a:pPr marL="0" indent="0" algn="just">
              <a:buNone/>
            </a:pPr>
            <a:r>
              <a:rPr lang="ru-RU" sz="1300" i="1" dirty="0"/>
              <a:t> </a:t>
            </a:r>
            <a:r>
              <a:rPr lang="ru-RU" sz="1300" i="1" dirty="0" smtClean="0"/>
              <a:t>          В 1957 году Соколов Ф.В. награжден грамотой Центрального Совета Добровольного Сельского Спортивного Общества «Урожай»  и значком «Почетный член ДССО «Урожай» за активную помощь и плодотворную работу по развитию физической культуры  и спорта среди сельского населения.</a:t>
            </a:r>
          </a:p>
          <a:p>
            <a:pPr marL="0" indent="0" algn="just">
              <a:buNone/>
            </a:pPr>
            <a:r>
              <a:rPr lang="ru-RU" sz="1200" b="1" i="1" dirty="0" smtClean="0"/>
              <a:t>          </a:t>
            </a:r>
            <a:endParaRPr lang="ru-RU" sz="1200" b="1" i="1" dirty="0" smtClean="0"/>
          </a:p>
          <a:p>
            <a:pPr marL="0" indent="361950" algn="just">
              <a:buFontTx/>
              <a:buNone/>
            </a:pPr>
            <a:r>
              <a:rPr lang="ru-RU" sz="1200" b="1" i="1" dirty="0" smtClean="0"/>
              <a:t>                                                                        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marL="0" indent="0">
              <a:lnSpc>
                <a:spcPct val="80000"/>
              </a:lnSpc>
            </a:pPr>
            <a:r>
              <a:rPr lang="ru-RU" sz="2000" b="1" i="1" dirty="0">
                <a:solidFill>
                  <a:srgbClr val="FF0000"/>
                </a:solidFill>
              </a:rPr>
              <a:t>СТАЛ СЕЛЬСКИМ УЧИТЕЛЕМ И СПОРТСМЕНОМ-НАСТАВНИКОМ</a:t>
            </a:r>
            <a:endParaRPr lang="ru-RU" sz="2000" b="1" i="1" dirty="0" smtClean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62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796">
        <p14:vortex dir="r"/>
      </p:transition>
    </mc:Choice>
    <mc:Fallback xmlns="">
      <p:transition spd="slow" advClick="0" advTm="15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24744"/>
            <a:ext cx="8568951" cy="561662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300" i="1" dirty="0"/>
              <a:t>       </a:t>
            </a:r>
            <a:r>
              <a:rPr lang="ru-RU" sz="1300" i="1" dirty="0" smtClean="0"/>
              <a:t>     В </a:t>
            </a:r>
            <a:r>
              <a:rPr lang="ru-RU" sz="1300" i="1" dirty="0"/>
              <a:t>1961 году Соколов Ф.В.  как тренер команды колхоза «Искра» был награжден дипломом  Комитета по физической культуре и спорту при исполкоме Ульяновского областного Совета депутатов трудящихся за занятое 2 место в областной спартакиаде 1961 года.</a:t>
            </a:r>
          </a:p>
          <a:p>
            <a:pPr marL="0" indent="0" algn="just">
              <a:buNone/>
            </a:pPr>
            <a:r>
              <a:rPr lang="ru-RU" sz="1300" i="1" dirty="0"/>
              <a:t>           В 1966 году Соколов Ф.В. окончил заочно факультет изобразительного искусства народного университета искусств им. Н.К. Крупской.</a:t>
            </a:r>
          </a:p>
          <a:p>
            <a:pPr marL="0" indent="0" algn="just">
              <a:buNone/>
            </a:pPr>
            <a:r>
              <a:rPr lang="ru-RU" sz="1300" i="1" dirty="0"/>
              <a:t>           В начале 1970-х годов в связи с закрытием школы и колхоза в селе Павловка </a:t>
            </a:r>
            <a:r>
              <a:rPr lang="ru-RU" sz="1300" i="1" dirty="0" err="1"/>
              <a:t>Барышского</a:t>
            </a:r>
            <a:r>
              <a:rPr lang="ru-RU" sz="1300" i="1" dirty="0"/>
              <a:t> района семья Соколовых  переехала в </a:t>
            </a:r>
            <a:r>
              <a:rPr lang="ru-RU" sz="1300" i="1" dirty="0" err="1"/>
              <a:t>Кузоватовский</a:t>
            </a:r>
            <a:r>
              <a:rPr lang="ru-RU" sz="1300" i="1" dirty="0"/>
              <a:t> район Ульяновской области.  Обосновались в селе </a:t>
            </a:r>
            <a:r>
              <a:rPr lang="ru-RU" sz="1300" i="1" dirty="0" err="1"/>
              <a:t>Безводовка</a:t>
            </a:r>
            <a:r>
              <a:rPr lang="ru-RU" sz="1300" i="1" dirty="0"/>
              <a:t>.  Глава семьи трудоустроился художником в местный колхоз, где работал до самой пенсии.</a:t>
            </a:r>
          </a:p>
          <a:p>
            <a:pPr marL="0" indent="0" algn="just">
              <a:buNone/>
            </a:pPr>
            <a:r>
              <a:rPr lang="ru-RU" sz="1300" i="1" dirty="0" smtClean="0"/>
              <a:t>         Фёдор </a:t>
            </a:r>
            <a:r>
              <a:rPr lang="ru-RU" sz="1300" i="1" dirty="0"/>
              <a:t>Васильевич  был творческой натурой, много рисовал и учил  этому детей. Его часто приглашали в местную школу выступать перед учащимися, чествовали как участника Великой Отечественной войны. </a:t>
            </a:r>
          </a:p>
          <a:p>
            <a:pPr marL="0" indent="0" algn="just">
              <a:buNone/>
            </a:pPr>
            <a:r>
              <a:rPr lang="ru-RU" sz="1300" i="1" dirty="0"/>
              <a:t>        Соколов Ф.В. награжден орденом Отечественной войны 1 степени (1985) , медалью Жукова (1995), а также  юбилейными медалями в честь годовщин Победы в Великой Отечественной войне. </a:t>
            </a:r>
            <a:endParaRPr lang="ru-RU" sz="1300" i="1" dirty="0" smtClean="0"/>
          </a:p>
          <a:p>
            <a:pPr marL="0" indent="0" algn="just">
              <a:buNone/>
            </a:pPr>
            <a:r>
              <a:rPr lang="ru-RU" sz="1300" i="1" dirty="0" smtClean="0"/>
              <a:t>        </a:t>
            </a:r>
            <a:r>
              <a:rPr lang="ru-RU" sz="1300" i="1" dirty="0"/>
              <a:t>Мой дед Фёдор Васильевич умер в 1999 году. Бабушка Екатерина Егоровна умерла в 2009 году. Оба захоронены на муниципальном кладбище в </a:t>
            </a:r>
            <a:r>
              <a:rPr lang="ru-RU" sz="1300" i="1" dirty="0" err="1"/>
              <a:t>р.п</a:t>
            </a:r>
            <a:r>
              <a:rPr lang="ru-RU" sz="1300" i="1" dirty="0"/>
              <a:t>. Кузоватово Ульяновской области.</a:t>
            </a:r>
          </a:p>
          <a:p>
            <a:pPr marL="0" indent="0" algn="just">
              <a:buNone/>
            </a:pPr>
            <a:r>
              <a:rPr lang="ru-RU" sz="1300" i="1" dirty="0" smtClean="0"/>
              <a:t>        </a:t>
            </a:r>
            <a:r>
              <a:rPr lang="ru-RU" sz="1300" i="1" dirty="0" smtClean="0"/>
              <a:t>На сегодняшний день у них</a:t>
            </a:r>
            <a:r>
              <a:rPr lang="ru-RU" sz="1300" i="1" dirty="0" smtClean="0"/>
              <a:t> </a:t>
            </a:r>
            <a:r>
              <a:rPr lang="ru-RU" sz="1300" i="1" dirty="0"/>
              <a:t>13 внуков, 23 правнука, 4 праправнука. Живы три дочери </a:t>
            </a:r>
            <a:r>
              <a:rPr lang="ru-RU" sz="1300" i="1" dirty="0" smtClean="0"/>
              <a:t> </a:t>
            </a:r>
            <a:r>
              <a:rPr lang="ru-RU" sz="1300" i="1" dirty="0"/>
              <a:t>– Нина, Наталья и Валентина.</a:t>
            </a:r>
          </a:p>
          <a:p>
            <a:pPr marL="0" indent="0" algn="just">
              <a:buNone/>
            </a:pPr>
            <a:r>
              <a:rPr lang="ru-RU" sz="1400" i="1" dirty="0" smtClean="0"/>
              <a:t>  </a:t>
            </a:r>
            <a:endParaRPr lang="ru-RU" sz="1400" i="1" dirty="0"/>
          </a:p>
          <a:p>
            <a:pPr marL="0" indent="0">
              <a:buNone/>
            </a:pPr>
            <a:r>
              <a:rPr lang="ru-RU" sz="1200" b="1" i="1" dirty="0" smtClean="0"/>
              <a:t>                                                                                                                                 </a:t>
            </a:r>
            <a:r>
              <a:rPr lang="ru-RU" sz="1200" b="1" i="1" dirty="0" err="1" smtClean="0"/>
              <a:t>Косягина</a:t>
            </a:r>
            <a:r>
              <a:rPr lang="ru-RU" sz="1200" b="1" i="1" dirty="0" smtClean="0"/>
              <a:t> </a:t>
            </a:r>
            <a:r>
              <a:rPr lang="ru-RU" sz="1200" b="1" i="1" dirty="0"/>
              <a:t>Анна Сергеевна</a:t>
            </a:r>
            <a:endParaRPr lang="ru-RU" sz="1200" dirty="0"/>
          </a:p>
          <a:p>
            <a:pPr marL="0" indent="0">
              <a:buNone/>
            </a:pPr>
            <a:r>
              <a:rPr lang="ru-RU" sz="1200" i="1" dirty="0"/>
              <a:t>                                                   </a:t>
            </a:r>
            <a:r>
              <a:rPr lang="ru-RU" sz="1200" i="1" dirty="0" smtClean="0"/>
              <a:t>                                                                              </a:t>
            </a:r>
            <a:r>
              <a:rPr lang="ru-RU" sz="1200" i="1" dirty="0"/>
              <a:t>помощник судьи </a:t>
            </a:r>
            <a:endParaRPr lang="ru-RU" sz="1200" dirty="0"/>
          </a:p>
          <a:p>
            <a:pPr marL="0" indent="0">
              <a:buNone/>
            </a:pPr>
            <a:r>
              <a:rPr lang="ru-RU" sz="1200" i="1" dirty="0"/>
              <a:t>                                               </a:t>
            </a:r>
            <a:r>
              <a:rPr lang="ru-RU" sz="1200" i="1" dirty="0" smtClean="0"/>
              <a:t>                                                                                  </a:t>
            </a:r>
            <a:r>
              <a:rPr lang="ru-RU" sz="1200" i="1" dirty="0"/>
              <a:t>Новоспасского районного суда </a:t>
            </a:r>
            <a:endParaRPr lang="ru-RU" sz="1200" dirty="0"/>
          </a:p>
          <a:p>
            <a:pPr marL="0" indent="0">
              <a:buNone/>
            </a:pPr>
            <a:r>
              <a:rPr lang="ru-RU" sz="1200" i="1" dirty="0"/>
              <a:t>                                          </a:t>
            </a:r>
            <a:r>
              <a:rPr lang="ru-RU" sz="1200" i="1" dirty="0" smtClean="0"/>
              <a:t>                                                                                       </a:t>
            </a:r>
            <a:r>
              <a:rPr lang="ru-RU" sz="1200" i="1" dirty="0"/>
              <a:t>Ульяновской области</a:t>
            </a:r>
            <a:endParaRPr lang="ru-RU" sz="12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marL="0" indent="0">
              <a:lnSpc>
                <a:spcPct val="80000"/>
              </a:lnSpc>
            </a:pPr>
            <a:r>
              <a:rPr lang="ru-RU" sz="2000" b="1" i="1" dirty="0">
                <a:solidFill>
                  <a:srgbClr val="FF0000"/>
                </a:solidFill>
              </a:rPr>
              <a:t>СТАЛ СЕЛЬСКИМ УЧИТЕЛЕМ И </a:t>
            </a:r>
            <a:r>
              <a:rPr lang="ru-RU" sz="2000" b="1" i="1" dirty="0" smtClean="0">
                <a:solidFill>
                  <a:srgbClr val="FF0000"/>
                </a:solidFill>
              </a:rPr>
              <a:t>СПОРТСМЕНОМ-НАСТАВНИКОМ</a:t>
            </a:r>
            <a:endParaRPr lang="ru-RU" sz="2000" b="1" i="1" dirty="0" smtClean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516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5796">
        <p14:vortex dir="r"/>
      </p:transition>
    </mc:Choice>
    <mc:Fallback xmlns="">
      <p:transition spd="slow" advClick="0" advTm="15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1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107504" y="273050"/>
            <a:ext cx="3907259" cy="3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ru-RU" altLang="ru-RU" sz="3600" b="1" dirty="0" smtClean="0">
                <a:solidFill>
                  <a:srgbClr val="FF0000"/>
                </a:solidFill>
              </a:rPr>
              <a:t>Фотоархив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7020272" y="6572247"/>
            <a:ext cx="2408635" cy="26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ru-RU" altLang="ru-RU" sz="1000" b="1" dirty="0">
                <a:solidFill>
                  <a:srgbClr val="FF0000"/>
                </a:solidFill>
                <a:hlinkClick r:id="rId4"/>
              </a:rPr>
              <a:t>https://</a:t>
            </a:r>
            <a:r>
              <a:rPr lang="ru-RU" altLang="ru-RU" sz="1000" b="1" dirty="0" smtClean="0">
                <a:solidFill>
                  <a:srgbClr val="FF0000"/>
                </a:solidFill>
                <a:hlinkClick r:id="rId4"/>
              </a:rPr>
              <a:t>pamyat-naroda.ru</a:t>
            </a:r>
            <a:endParaRPr lang="ru-RU" altLang="ru-RU" sz="1000" b="1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4" r="19798"/>
          <a:stretch/>
        </p:blipFill>
        <p:spPr>
          <a:xfrm>
            <a:off x="201292" y="836712"/>
            <a:ext cx="5598396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6" t="19601" r="33299" b="11381"/>
          <a:stretch/>
        </p:blipFill>
        <p:spPr>
          <a:xfrm rot="5400000">
            <a:off x="5425228" y="1423644"/>
            <a:ext cx="4083318" cy="2909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4511" y="4920030"/>
            <a:ext cx="526631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Коллектив  школы с. Павловка </a:t>
            </a:r>
            <a:r>
              <a:rPr lang="ru-RU" sz="1400" dirty="0" err="1" smtClean="0"/>
              <a:t>Жадовского</a:t>
            </a:r>
            <a:r>
              <a:rPr lang="ru-RU" sz="1400" dirty="0" smtClean="0"/>
              <a:t> района </a:t>
            </a:r>
          </a:p>
          <a:p>
            <a:pPr algn="ctr"/>
            <a:r>
              <a:rPr lang="ru-RU" sz="1400" dirty="0" smtClean="0"/>
              <a:t>Ульяновской области в </a:t>
            </a:r>
            <a:endParaRPr lang="ru-RU" sz="1400" dirty="0"/>
          </a:p>
          <a:p>
            <a:pPr algn="ctr"/>
            <a:r>
              <a:rPr lang="ru-RU" sz="1400" dirty="0" smtClean="0"/>
              <a:t>послевоенные годы.</a:t>
            </a:r>
          </a:p>
          <a:p>
            <a:pPr algn="ctr"/>
            <a:r>
              <a:rPr lang="ru-RU" sz="1400" dirty="0" smtClean="0"/>
              <a:t>В нижнем ряду крайний слева учитель рисования, черчения </a:t>
            </a:r>
          </a:p>
          <a:p>
            <a:pPr algn="ctr"/>
            <a:r>
              <a:rPr lang="ru-RU" sz="1400" dirty="0" smtClean="0"/>
              <a:t>и физкультуры Соколов Ф.В.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927237" y="5073918"/>
            <a:ext cx="2841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Сельский учитель Соколов Ф.В.</a:t>
            </a:r>
          </a:p>
          <a:p>
            <a:pPr algn="ctr"/>
            <a:r>
              <a:rPr lang="ru-RU" sz="1400" i="1" dirty="0"/>
              <a:t>п</a:t>
            </a:r>
            <a:r>
              <a:rPr lang="ru-RU" sz="1400" i="1" dirty="0" smtClean="0"/>
              <a:t>ослевоенное время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1543">
        <p14:vortex dir="r"/>
      </p:transition>
    </mc:Choice>
    <mc:Fallback xmlns="">
      <p:transition spd="slow" advClick="0" advTm="21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107504" y="273050"/>
            <a:ext cx="3907259" cy="3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ru-RU" altLang="ru-RU" sz="3600" b="1" dirty="0" smtClean="0">
                <a:solidFill>
                  <a:srgbClr val="FF0000"/>
                </a:solidFill>
              </a:rPr>
              <a:t>Фотоархив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8044" r="25845"/>
          <a:stretch/>
        </p:blipFill>
        <p:spPr>
          <a:xfrm>
            <a:off x="107504" y="836712"/>
            <a:ext cx="4405745" cy="2906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3" t="10067" r="20606"/>
          <a:stretch/>
        </p:blipFill>
        <p:spPr>
          <a:xfrm>
            <a:off x="4166627" y="3284984"/>
            <a:ext cx="4977373" cy="3430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-59193" y="3877017"/>
            <a:ext cx="3958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Соколов Федор Васильевич</a:t>
            </a:r>
          </a:p>
          <a:p>
            <a:pPr algn="ctr"/>
            <a:r>
              <a:rPr lang="ru-RU" sz="1400" dirty="0" smtClean="0"/>
              <a:t>с супругой Соколовой Екатериной Егоровной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147324" y="1772816"/>
            <a:ext cx="35641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Коллектив педагогов школы с. Павловка</a:t>
            </a:r>
          </a:p>
          <a:p>
            <a:pPr algn="ctr"/>
            <a:r>
              <a:rPr lang="ru-RU" sz="1400" dirty="0" smtClean="0"/>
              <a:t> </a:t>
            </a:r>
            <a:r>
              <a:rPr lang="ru-RU" sz="1400" dirty="0" err="1" smtClean="0"/>
              <a:t>Жадовского</a:t>
            </a:r>
            <a:r>
              <a:rPr lang="ru-RU" sz="1400" dirty="0" smtClean="0"/>
              <a:t> района </a:t>
            </a:r>
          </a:p>
          <a:p>
            <a:pPr algn="ctr"/>
            <a:r>
              <a:rPr lang="ru-RU" sz="1400" dirty="0" smtClean="0"/>
              <a:t>Ульяновской области.</a:t>
            </a:r>
          </a:p>
          <a:p>
            <a:pPr algn="ctr"/>
            <a:r>
              <a:rPr lang="ru-RU" sz="1400" dirty="0" smtClean="0"/>
              <a:t>Второй слева в верхнем ряду  учитель </a:t>
            </a:r>
          </a:p>
          <a:p>
            <a:pPr algn="ctr"/>
            <a:r>
              <a:rPr lang="ru-RU" sz="1400" dirty="0" smtClean="0"/>
              <a:t>рисования, черчения </a:t>
            </a:r>
          </a:p>
          <a:p>
            <a:pPr algn="ctr"/>
            <a:r>
              <a:rPr lang="ru-RU" sz="1400" dirty="0"/>
              <a:t>и</a:t>
            </a:r>
            <a:r>
              <a:rPr lang="ru-RU" sz="1400" dirty="0" smtClean="0"/>
              <a:t> физкультуры Соколов Ф.В. </a:t>
            </a:r>
            <a:endParaRPr lang="ru-RU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2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1543">
        <p14:vortex dir="r"/>
      </p:transition>
    </mc:Choice>
    <mc:Fallback xmlns="">
      <p:transition spd="slow" advClick="0" advTm="21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107504" y="273050"/>
            <a:ext cx="3907259" cy="3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ru-RU" altLang="ru-RU" sz="3600" b="1" dirty="0" smtClean="0">
                <a:solidFill>
                  <a:srgbClr val="FF0000"/>
                </a:solidFill>
              </a:rPr>
              <a:t>Фотоархив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4727" r="29673" b="4487"/>
          <a:stretch/>
        </p:blipFill>
        <p:spPr>
          <a:xfrm>
            <a:off x="539552" y="1052736"/>
            <a:ext cx="6984776" cy="47605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39552" y="6237312"/>
            <a:ext cx="3427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Художник Соколов Ф.В. в работе ……..</a:t>
            </a:r>
            <a:endParaRPr lang="ru-RU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827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1543">
        <p14:vortex dir="r"/>
      </p:transition>
    </mc:Choice>
    <mc:Fallback xmlns="">
      <p:transition spd="slow" advClick="0" advTm="21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107504" y="273050"/>
            <a:ext cx="3907259" cy="3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ru-RU" altLang="ru-RU" sz="3600" b="1" dirty="0" smtClean="0">
                <a:solidFill>
                  <a:srgbClr val="FF0000"/>
                </a:solidFill>
              </a:rPr>
              <a:t>Фотоархив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t="6959" r="15609"/>
          <a:stretch/>
        </p:blipFill>
        <p:spPr>
          <a:xfrm>
            <a:off x="127720" y="836712"/>
            <a:ext cx="5642956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t="7109" r="20909"/>
          <a:stretch/>
        </p:blipFill>
        <p:spPr>
          <a:xfrm>
            <a:off x="4139952" y="3655146"/>
            <a:ext cx="5004048" cy="3041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67544" y="4314001"/>
            <a:ext cx="323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Соколов Ф.В. с  дочерью Людмилой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777322" y="2060848"/>
            <a:ext cx="35248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И вновь коллектив педагогов </a:t>
            </a:r>
          </a:p>
          <a:p>
            <a:pPr algn="ctr"/>
            <a:r>
              <a:rPr lang="ru-RU" sz="1400" dirty="0" smtClean="0"/>
              <a:t>сельской</a:t>
            </a:r>
          </a:p>
          <a:p>
            <a:pPr algn="ctr"/>
            <a:r>
              <a:rPr lang="ru-RU" sz="1400" dirty="0"/>
              <a:t>ш</a:t>
            </a:r>
            <a:r>
              <a:rPr lang="ru-RU" sz="1400" dirty="0" smtClean="0"/>
              <a:t>колы с. Павловка </a:t>
            </a:r>
            <a:r>
              <a:rPr lang="ru-RU" sz="1400" dirty="0" err="1" smtClean="0"/>
              <a:t>Жадовского</a:t>
            </a:r>
            <a:r>
              <a:rPr lang="ru-RU" sz="1400" dirty="0" smtClean="0"/>
              <a:t> района </a:t>
            </a:r>
          </a:p>
          <a:p>
            <a:pPr algn="ctr"/>
            <a:r>
              <a:rPr lang="ru-RU" sz="1400" dirty="0" smtClean="0"/>
              <a:t>Ульяновской области.</a:t>
            </a:r>
          </a:p>
          <a:p>
            <a:pPr algn="ctr"/>
            <a:r>
              <a:rPr lang="ru-RU" sz="1400" dirty="0" smtClean="0"/>
              <a:t>Соколов Ф.В. второй слева</a:t>
            </a:r>
          </a:p>
          <a:p>
            <a:pPr algn="ctr"/>
            <a:r>
              <a:rPr lang="ru-RU" sz="1400" dirty="0" smtClean="0"/>
              <a:t> в верхнем ряду</a:t>
            </a:r>
            <a:endParaRPr lang="ru-RU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52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1543">
        <p14:vortex dir="r"/>
      </p:transition>
    </mc:Choice>
    <mc:Fallback xmlns="">
      <p:transition spd="slow" advClick="0" advTm="21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7"/>
          <p:cNvSpPr>
            <a:spLocks noChangeArrowheads="1"/>
          </p:cNvSpPr>
          <p:nvPr/>
        </p:nvSpPr>
        <p:spPr bwMode="auto">
          <a:xfrm>
            <a:off x="107504" y="273050"/>
            <a:ext cx="3907259" cy="34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ru-RU" altLang="ru-RU" sz="3600" b="1" dirty="0" smtClean="0">
                <a:solidFill>
                  <a:srgbClr val="FF0000"/>
                </a:solidFill>
              </a:rPr>
              <a:t>Фотоархив</a:t>
            </a:r>
            <a:endParaRPr lang="ru-RU" altLang="ru-RU" sz="3600" b="1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3" r="6129"/>
          <a:stretch/>
        </p:blipFill>
        <p:spPr>
          <a:xfrm>
            <a:off x="107504" y="764704"/>
            <a:ext cx="5403274" cy="3089004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1" t="7766" r="25267" b="4151"/>
          <a:stretch/>
        </p:blipFill>
        <p:spPr>
          <a:xfrm rot="5400000">
            <a:off x="4530081" y="2246785"/>
            <a:ext cx="5237018" cy="3713019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33805" y="4509120"/>
            <a:ext cx="502227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19 июня 1955 год. </a:t>
            </a:r>
          </a:p>
          <a:p>
            <a:pPr algn="ctr"/>
            <a:r>
              <a:rPr lang="ru-RU" sz="1400" dirty="0" smtClean="0"/>
              <a:t>Крым. </a:t>
            </a:r>
          </a:p>
          <a:p>
            <a:pPr algn="ctr"/>
            <a:r>
              <a:rPr lang="ru-RU" sz="1400" dirty="0" smtClean="0"/>
              <a:t>Перевал между поселками Форос и Орлиное.</a:t>
            </a:r>
          </a:p>
          <a:p>
            <a:pPr algn="ctr"/>
            <a:r>
              <a:rPr lang="ru-RU" sz="1400" dirty="0" smtClean="0"/>
              <a:t>Церковь </a:t>
            </a:r>
            <a:r>
              <a:rPr lang="ru-RU" sz="1400" dirty="0"/>
              <a:t>у</a:t>
            </a:r>
            <a:r>
              <a:rPr lang="ru-RU" sz="1400" dirty="0" smtClean="0"/>
              <a:t> «</a:t>
            </a:r>
            <a:r>
              <a:rPr lang="ru-RU" sz="1400" dirty="0" err="1" smtClean="0"/>
              <a:t>Байдарских</a:t>
            </a:r>
            <a:r>
              <a:rPr lang="ru-RU" sz="1400" dirty="0" smtClean="0"/>
              <a:t> ворот».</a:t>
            </a:r>
          </a:p>
          <a:p>
            <a:pPr algn="ctr"/>
            <a:r>
              <a:rPr lang="ru-RU" sz="1400" dirty="0" smtClean="0"/>
              <a:t>Инвалид  ВОВ Соколов Ф.В. на лечении в санатории.</a:t>
            </a:r>
          </a:p>
          <a:p>
            <a:pPr algn="ctr"/>
            <a:r>
              <a:rPr lang="ru-RU" sz="1400" dirty="0" smtClean="0"/>
              <a:t>Соколов Ф.В. второй слева в нижнем ряду на левом фото</a:t>
            </a:r>
          </a:p>
          <a:p>
            <a:pPr algn="ctr"/>
            <a:r>
              <a:rPr lang="ru-RU" sz="1400" dirty="0" smtClean="0"/>
              <a:t> и крайний слева на фото справа</a:t>
            </a:r>
            <a:endParaRPr lang="ru-RU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8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1543">
        <p14:vortex dir="r"/>
      </p:transition>
    </mc:Choice>
    <mc:Fallback xmlns="">
      <p:transition spd="slow" advClick="0" advTm="21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5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1.7|2.2|0.9|3.4|2.2|0.8|2.3|1.4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1.7|2.2|0.9|3.4|2.2|0.8|2.3|1.4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1.7|2.2|0.9|3.4|2.2|0.8|2.3|1.4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1.7|2.2|0.9|3.4|2.2|0.8|2.3|1.4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1.7|2.2|0.9|3.4|2.2|0.8|2.3|1.4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1.7|2.2|0.9|3.4|2.2|0.8|2.3|1.4|1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1.7|2.2|0.9|3.4|2.2|0.8|2.3|1.4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1|2.6|3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1|2.6|3|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1|2.6|3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1|2.6|3|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1|2.6|3|0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1.7|2.2|0.9|3.4|2.2|0.8|2.3|1.4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1.7|2.2|0.9|3.4|2.2|0.8|2.3|1.4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1.7|2.2|0.9|3.4|2.2|0.8|2.3|1.4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1.7|2.2|0.9|3.4|2.2|0.8|2.3|1.4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1.7|2.2|0.9|3.4|2.2|0.8|2.3|1.4|1.5"/>
</p:tagLst>
</file>

<file path=ppt/theme/theme1.xml><?xml version="1.0" encoding="utf-8"?>
<a:theme xmlns:a="http://schemas.openxmlformats.org/drawingml/2006/main" name="MelnikovAV_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MelnikovAV_1</Template>
  <TotalTime>3738</TotalTime>
  <Words>1249</Words>
  <Application>Microsoft Office PowerPoint</Application>
  <PresentationFormat>Экран (4:3)</PresentationFormat>
  <Paragraphs>162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MelnikovAV_1</vt:lpstr>
      <vt:lpstr>Презентация PowerPoint</vt:lpstr>
      <vt:lpstr>СТАЛ СЕЛЬСКИМ УЧИТЕЛЕМ И СПОРТСМЕНОМ-НАСТАВНИКОМ</vt:lpstr>
      <vt:lpstr>СТАЛ СЕЛЬСКИМ УЧИТЕЛЕМ И СПОРТСМЕНОМ-НАСТАВНИКОМ</vt:lpstr>
      <vt:lpstr>СТАЛ СЕЛЬСКИМ УЧИТЕЛЕМ И СПОРТСМЕНОМ-НАСТАВНИКОМ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Помощник</cp:lastModifiedBy>
  <cp:revision>90</cp:revision>
  <dcterms:created xsi:type="dcterms:W3CDTF">2024-02-29T11:56:25Z</dcterms:created>
  <dcterms:modified xsi:type="dcterms:W3CDTF">2024-12-04T08:51:29Z</dcterms:modified>
</cp:coreProperties>
</file>