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337" r:id="rId3"/>
    <p:sldId id="339" r:id="rId4"/>
    <p:sldId id="362" r:id="rId5"/>
    <p:sldId id="363" r:id="rId6"/>
    <p:sldId id="372" r:id="rId7"/>
    <p:sldId id="361" r:id="rId8"/>
    <p:sldId id="336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4660"/>
  </p:normalViewPr>
  <p:slideViewPr>
    <p:cSldViewPr>
      <p:cViewPr varScale="1">
        <p:scale>
          <a:sx n="87" d="100"/>
          <a:sy n="87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F8B2E-643F-407D-81FC-030024A3A08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0A3E-6B9F-42BC-9AAB-26204FB9E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2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A3E-6B9F-42BC-9AAB-26204FB9E5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3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6F33D-3A2A-4EC9-B7AA-348969243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57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9BB18-406C-44EF-A267-91362E5B7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57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D2451-533F-4077-A8B3-57FD927B5A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59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ADCB-A128-4EF9-9A8C-643FA624F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831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8C1C1-C482-407E-8001-1140A527D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56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507F5-302F-4621-B41A-EE2AE4473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2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9E10C-59BE-4525-898F-8EE39094EC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83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AB5D5-26D6-47C1-84BD-18C8165EE0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4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A5E69-D494-4E17-BE69-32F5D301C1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05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8C43A-253F-4643-B0AD-00E6CCB04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16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1969C-8C54-4DBF-9F14-86BC3EF33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92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35CB8B4-BB6A-4BEC-AC7B-A260D1E098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pamyat-naroda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55650" y="1773238"/>
            <a:ext cx="7345363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Слово о родном герое 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en-US" sz="1200" dirty="0"/>
              <a:t>©</a:t>
            </a:r>
            <a:r>
              <a:rPr lang="ru-RU" dirty="0"/>
              <a:t> </a:t>
            </a:r>
            <a:r>
              <a:rPr lang="ru-RU" sz="1200" b="1" dirty="0"/>
              <a:t>По материалам семейной хроники 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омощника судьи  </a:t>
            </a:r>
          </a:p>
          <a:p>
            <a:pPr algn="ctr"/>
            <a:r>
              <a:rPr lang="ru-RU" sz="1200" b="1" dirty="0" smtClean="0"/>
              <a:t>Новоспасского районного суда </a:t>
            </a:r>
          </a:p>
          <a:p>
            <a:pPr algn="ctr"/>
            <a:r>
              <a:rPr lang="ru-RU" sz="1200" b="1" dirty="0" err="1" smtClean="0"/>
              <a:t>Косягиной</a:t>
            </a:r>
            <a:r>
              <a:rPr lang="ru-RU" sz="1200" b="1" dirty="0" smtClean="0"/>
              <a:t> Анны Сергеевны</a:t>
            </a:r>
            <a:r>
              <a:rPr lang="ru-RU" sz="1200" b="1" dirty="0" smtClean="0">
                <a:solidFill>
                  <a:srgbClr val="993300"/>
                </a:solidFill>
              </a:rPr>
              <a:t>                                                            </a:t>
            </a:r>
            <a:endParaRPr lang="ru-RU" sz="1200" b="1" dirty="0">
              <a:solidFill>
                <a:srgbClr val="993300"/>
              </a:solidFill>
            </a:endParaRPr>
          </a:p>
          <a:p>
            <a:r>
              <a:rPr lang="ru-RU" sz="1200" b="1" dirty="0">
                <a:solidFill>
                  <a:srgbClr val="993300"/>
                </a:solidFill>
              </a:rPr>
              <a:t>                                                     </a:t>
            </a:r>
            <a:r>
              <a:rPr lang="ru-RU" sz="1200" b="1" dirty="0" smtClean="0">
                <a:solidFill>
                  <a:srgbClr val="993300"/>
                </a:solidFill>
              </a:rPr>
              <a:t>             </a:t>
            </a:r>
            <a:endParaRPr lang="ru-RU" sz="1200" b="1" dirty="0">
              <a:solidFill>
                <a:srgbClr val="993300"/>
              </a:solidFill>
            </a:endParaRPr>
          </a:p>
          <a:p>
            <a:endParaRPr lang="ru-RU" sz="1200" b="1" dirty="0">
              <a:solidFill>
                <a:srgbClr val="993300"/>
              </a:solidFill>
            </a:endParaRPr>
          </a:p>
          <a:p>
            <a:endParaRPr lang="ru-RU" sz="1200" b="1" dirty="0">
              <a:solidFill>
                <a:srgbClr val="993300"/>
              </a:solidFill>
            </a:endParaRPr>
          </a:p>
          <a:p>
            <a:endParaRPr lang="ru-RU" sz="1200" b="1" dirty="0">
              <a:solidFill>
                <a:srgbClr val="993300"/>
              </a:solidFill>
            </a:endParaRPr>
          </a:p>
          <a:p>
            <a:r>
              <a:rPr lang="ru-RU" sz="1200" b="1" dirty="0">
                <a:solidFill>
                  <a:srgbClr val="993300"/>
                </a:solidFill>
              </a:rPr>
              <a:t>                                               </a:t>
            </a:r>
            <a:r>
              <a:rPr lang="ru-RU" sz="1200" b="1" dirty="0" smtClean="0">
                <a:solidFill>
                  <a:srgbClr val="993300"/>
                </a:solidFill>
              </a:rPr>
              <a:t>                 </a:t>
            </a:r>
            <a:r>
              <a:rPr lang="ru-RU" sz="1200" b="1" dirty="0" smtClean="0"/>
              <a:t>город Ульяновск</a:t>
            </a:r>
            <a:endParaRPr lang="ru-RU" sz="1200" b="1" dirty="0"/>
          </a:p>
          <a:p>
            <a:r>
              <a:rPr lang="ru-RU" sz="1200" b="1" dirty="0"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ru-RU" sz="1200" b="1" dirty="0" smtClean="0">
                <a:solidFill>
                  <a:srgbClr val="FF0000"/>
                </a:solidFill>
              </a:rPr>
              <a:t>2024 </a:t>
            </a:r>
            <a:r>
              <a:rPr lang="ru-RU" sz="1200" b="1" dirty="0">
                <a:solidFill>
                  <a:srgbClr val="FF0000"/>
                </a:solidFill>
              </a:rPr>
              <a:t>год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                                                                   </a:t>
            </a: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9221" name="Picture 5" descr="www_moypo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257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906">
        <p14:vortex dir="r"/>
      </p:transition>
    </mc:Choice>
    <mc:Fallback xmlns="">
      <p:transition spd="slow" advClick="0" advTm="109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pauseEvt time="0" objId="2"/>
        <p14:seekEvt time="0" objId="2" seek="0"/>
        <p14:resume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764704"/>
            <a:ext cx="468052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i="1" dirty="0" smtClean="0"/>
              <a:t>          </a:t>
            </a:r>
            <a:r>
              <a:rPr lang="ru-RU" sz="1300" i="1" dirty="0"/>
              <a:t>  </a:t>
            </a:r>
            <a:r>
              <a:rPr lang="ru-RU" sz="1300" b="1" i="1" dirty="0" smtClean="0"/>
              <a:t>         </a:t>
            </a:r>
            <a:r>
              <a:rPr lang="ru-RU" sz="1300" i="1" dirty="0" smtClean="0"/>
              <a:t>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8568952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Мой </a:t>
            </a:r>
            <a:r>
              <a:rPr lang="ru-RU" sz="1400" dirty="0"/>
              <a:t>прадед по матери (Фоминой Валентине Федоровне) Чудеснов Егор Иванович родился в 1908 году в селе Павловка </a:t>
            </a:r>
            <a:r>
              <a:rPr lang="ru-RU" sz="1400" dirty="0" err="1"/>
              <a:t>Жадовского</a:t>
            </a:r>
            <a:r>
              <a:rPr lang="ru-RU" sz="1400" dirty="0"/>
              <a:t> района Куйбышевской области (ныне Ульяновская область). Был женат на Анне </a:t>
            </a:r>
            <a:r>
              <a:rPr lang="ru-RU" sz="1400" dirty="0" err="1"/>
              <a:t>Дориной</a:t>
            </a:r>
            <a:r>
              <a:rPr lang="ru-RU" sz="1400" dirty="0"/>
              <a:t> – уроженке деревни </a:t>
            </a:r>
            <a:r>
              <a:rPr lang="ru-RU" sz="1400" dirty="0" err="1"/>
              <a:t>Иевлевка</a:t>
            </a:r>
            <a:r>
              <a:rPr lang="ru-RU" sz="1400" dirty="0"/>
              <a:t> Базарно-</a:t>
            </a:r>
            <a:r>
              <a:rPr lang="ru-RU" sz="1400" dirty="0" err="1"/>
              <a:t>Сызганского</a:t>
            </a:r>
            <a:r>
              <a:rPr lang="ru-RU" sz="1400" dirty="0"/>
              <a:t> района Ульяновской области. В браке у них родилось двое детей Екатерина (моя бабушка) и Иван. </a:t>
            </a:r>
          </a:p>
          <a:p>
            <a:pPr algn="just"/>
            <a:r>
              <a:rPr lang="ru-RU" sz="1400" dirty="0"/>
              <a:t>         Перед началом Великой отечественной войны Чудеснов Егор Иванович работал конюхом в колхозе села Павловка </a:t>
            </a:r>
            <a:r>
              <a:rPr lang="ru-RU" sz="1400" dirty="0" err="1"/>
              <a:t>Жадовского</a:t>
            </a:r>
            <a:r>
              <a:rPr lang="ru-RU" sz="1400" dirty="0"/>
              <a:t> района Ульяновской области. В марте 1942 года </a:t>
            </a:r>
            <a:r>
              <a:rPr lang="ru-RU" sz="1400" dirty="0" err="1"/>
              <a:t>Барышским</a:t>
            </a:r>
            <a:r>
              <a:rPr lang="ru-RU" sz="1400" dirty="0"/>
              <a:t> РВК Ульяновской области он был призван на фронт и назначен пулеметчиком в 941 стрелковый полк. В феврале 1943 года ему было присвоено звание младшего сержанта. В марте 1944 года он был переведен в 148 стрелковый полк пулеметчиком. 27 августа 1944 года </a:t>
            </a:r>
            <a:r>
              <a:rPr lang="ru-RU" sz="1400" dirty="0" smtClean="0"/>
              <a:t>Егор Иванович </a:t>
            </a:r>
            <a:r>
              <a:rPr lang="ru-RU" sz="1400" dirty="0" smtClean="0"/>
              <a:t>был </a:t>
            </a:r>
            <a:r>
              <a:rPr lang="ru-RU" sz="1400" dirty="0"/>
              <a:t>тяжело ранен и длительное время находился на лечении в госпитале города Ленинград. 13 февраля 1945 года он был уволен со службы как негодный.  Егор Иванович награждён медалью за победу над Германией. </a:t>
            </a:r>
          </a:p>
          <a:p>
            <a:pPr algn="just"/>
            <a:r>
              <a:rPr lang="ru-RU" sz="1400" dirty="0"/>
              <a:t>         После возвращения с фронта Егор Иванович продолжил работать в колхозе с лошадьми. Вместе с женой Анной он вырастил и воспитал двоих детей: сына Ивана и дочь Екатерину. Умер 26 мая 1952 года. Егор Иванович захоронен на сельском кладбище с. Павловка Барышского района Ульяновской области. </a:t>
            </a:r>
          </a:p>
          <a:p>
            <a:pPr algn="just"/>
            <a:r>
              <a:rPr lang="ru-RU" sz="1400" dirty="0"/>
              <a:t>        Бабушка Анна Чудеснова после смерти мужа жила в семье дочери Екатерины. Она умерла в 1976 году, похоронена на сельском кладбище с. Павловка Барышского района Ульяновской области.</a:t>
            </a:r>
          </a:p>
          <a:p>
            <a:pPr algn="just"/>
            <a:r>
              <a:rPr lang="ru-RU" sz="1400" dirty="0"/>
              <a:t>       </a:t>
            </a:r>
            <a:r>
              <a:rPr lang="ru-RU" sz="1400" dirty="0" smtClean="0"/>
              <a:t> По </a:t>
            </a:r>
            <a:r>
              <a:rPr lang="ru-RU" sz="1400" dirty="0"/>
              <a:t>мужской линии род Чудесновых прервался на сыне Иване. После Ивана не осталось потомков. Он был женат на Чудесновой Надежде Михайловне, но у них не было детей. А по женской линии у дочери Екатерины в браке с Соколовым Федором Васильевичем родилось пятеро дочерей. На сегодня по этой линии у Чудесновых Егора и Анны 13 правнуков, 23 праправнука, 4 </a:t>
            </a:r>
            <a:r>
              <a:rPr lang="ru-RU" sz="1400" dirty="0" err="1"/>
              <a:t>прапраправнука</a:t>
            </a:r>
            <a:r>
              <a:rPr lang="ru-RU" sz="1400" dirty="0" smtClean="0"/>
              <a:t>.</a:t>
            </a:r>
          </a:p>
          <a:p>
            <a:pPr lvl="0" eaLnBrk="1" hangingPunct="1">
              <a:spcBef>
                <a:spcPct val="20000"/>
              </a:spcBef>
            </a:pPr>
            <a:r>
              <a:rPr lang="ru-RU" sz="1200" b="1" i="1" dirty="0" smtClean="0">
                <a:solidFill>
                  <a:srgbClr val="000000"/>
                </a:solidFill>
                <a:latin typeface="Arial"/>
                <a:cs typeface="Arial"/>
              </a:rPr>
              <a:t>                                                                                                                                 </a:t>
            </a:r>
            <a:r>
              <a:rPr lang="ru-RU" sz="12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Косягина</a:t>
            </a:r>
            <a:r>
              <a:rPr lang="ru-RU" sz="1200" b="1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200" b="1" i="1" dirty="0">
                <a:solidFill>
                  <a:srgbClr val="000000"/>
                </a:solidFill>
                <a:latin typeface="Arial"/>
                <a:cs typeface="Arial"/>
              </a:rPr>
              <a:t>Анна Сергеевна</a:t>
            </a:r>
            <a:endParaRPr lang="ru-RU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eaLnBrk="1" hangingPunct="1">
              <a:spcBef>
                <a:spcPct val="20000"/>
              </a:spcBef>
            </a:pPr>
            <a:r>
              <a:rPr lang="ru-RU" sz="1200" i="1" dirty="0">
                <a:solidFill>
                  <a:srgbClr val="000000"/>
                </a:solidFill>
                <a:latin typeface="Arial"/>
                <a:cs typeface="Arial"/>
              </a:rPr>
              <a:t>                                                                                                                                 помощник судьи </a:t>
            </a:r>
            <a:endParaRPr lang="ru-RU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eaLnBrk="1" hangingPunct="1">
              <a:spcBef>
                <a:spcPct val="20000"/>
              </a:spcBef>
            </a:pPr>
            <a:r>
              <a:rPr lang="ru-RU" sz="1200" i="1" dirty="0">
                <a:solidFill>
                  <a:srgbClr val="000000"/>
                </a:solidFill>
                <a:latin typeface="Arial"/>
                <a:cs typeface="Arial"/>
              </a:rPr>
              <a:t>                                                                                                                                 Новоспасского районного суда </a:t>
            </a:r>
            <a:endParaRPr lang="ru-RU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eaLnBrk="1" hangingPunct="1">
              <a:spcBef>
                <a:spcPct val="20000"/>
              </a:spcBef>
            </a:pPr>
            <a:r>
              <a:rPr lang="ru-RU" sz="1200" i="1" dirty="0">
                <a:solidFill>
                  <a:srgbClr val="000000"/>
                </a:solidFill>
                <a:latin typeface="Arial"/>
                <a:cs typeface="Arial"/>
              </a:rPr>
              <a:t>                                                                                                                                 Ульяновской </a:t>
            </a:r>
            <a:r>
              <a:rPr lang="ru-RU" sz="1200" i="1" dirty="0" smtClean="0">
                <a:solidFill>
                  <a:srgbClr val="000000"/>
                </a:solidFill>
                <a:latin typeface="Arial"/>
                <a:cs typeface="Arial"/>
              </a:rPr>
              <a:t>области</a:t>
            </a:r>
            <a:endParaRPr lang="ru-RU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823">
        <p14:vortex dir="r"/>
      </p:transition>
    </mc:Choice>
    <mc:Fallback xmlns="">
      <p:transition spd="slow" advClick="0" advTm="13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107504" y="273050"/>
            <a:ext cx="3907259" cy="3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Фотоархив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t="6808" r="29122" b="6081"/>
          <a:stretch/>
        </p:blipFill>
        <p:spPr>
          <a:xfrm>
            <a:off x="179512" y="764704"/>
            <a:ext cx="5004792" cy="361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 t="15567" r="28857" b="11929"/>
          <a:stretch/>
        </p:blipFill>
        <p:spPr>
          <a:xfrm>
            <a:off x="4726136" y="3284984"/>
            <a:ext cx="4176464" cy="3183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82303" y="4652953"/>
            <a:ext cx="38984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1944 год. Ленинград. Госпиталь.</a:t>
            </a:r>
          </a:p>
          <a:p>
            <a:r>
              <a:rPr lang="ru-RU" sz="1400" dirty="0" smtClean="0"/>
              <a:t>Чудеснов Е.И. крайний слева.</a:t>
            </a:r>
          </a:p>
          <a:p>
            <a:r>
              <a:rPr lang="ru-RU" sz="1400" dirty="0" smtClean="0"/>
              <a:t>На обратной стороне фотографии имеется </a:t>
            </a:r>
          </a:p>
          <a:p>
            <a:r>
              <a:rPr lang="ru-RU" sz="1400" dirty="0"/>
              <a:t>н</a:t>
            </a:r>
            <a:r>
              <a:rPr lang="ru-RU" sz="1400" dirty="0" smtClean="0"/>
              <a:t>адпись: «г.Ленинград.11 Садовая улица,</a:t>
            </a:r>
          </a:p>
          <a:p>
            <a:r>
              <a:rPr lang="ru-RU" sz="1400" dirty="0" smtClean="0"/>
              <a:t>15/13 кв. 44 Лукьянова Матрена Семеновна,</a:t>
            </a:r>
          </a:p>
          <a:p>
            <a:r>
              <a:rPr lang="ru-RU" sz="1400" dirty="0" smtClean="0"/>
              <a:t>на память больному от няни М.С.</a:t>
            </a:r>
          </a:p>
          <a:p>
            <a:r>
              <a:rPr lang="ru-RU" sz="1400" dirty="0" smtClean="0"/>
              <a:t>Чудесному Егору».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5" y="105273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Осень-зима 1944 года. Ленинград. Госпиталь. </a:t>
            </a:r>
            <a:r>
              <a:rPr lang="ru-RU" sz="1400" dirty="0"/>
              <a:t>После тяжелого </a:t>
            </a:r>
            <a:r>
              <a:rPr lang="ru-RU" sz="1400" dirty="0" smtClean="0"/>
              <a:t>ранения.</a:t>
            </a:r>
          </a:p>
          <a:p>
            <a:r>
              <a:rPr lang="ru-RU" sz="1400" dirty="0" smtClean="0"/>
              <a:t>Четвертый справа </a:t>
            </a:r>
          </a:p>
          <a:p>
            <a:r>
              <a:rPr lang="ru-RU" sz="1400" dirty="0"/>
              <a:t>в</a:t>
            </a:r>
            <a:r>
              <a:rPr lang="ru-RU" sz="1400" dirty="0" smtClean="0"/>
              <a:t>о втором ряду </a:t>
            </a:r>
            <a:r>
              <a:rPr lang="ru-RU" sz="1400" dirty="0"/>
              <a:t>Чудеснов Е.И. </a:t>
            </a:r>
            <a:r>
              <a:rPr lang="ru-RU" sz="1400" dirty="0" smtClean="0"/>
              <a:t>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1543">
        <p14:vortex dir="r"/>
      </p:transition>
    </mc:Choice>
    <mc:Fallback xmlns="">
      <p:transition spd="slow" advClick="0" advTm="21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107504" y="273050"/>
            <a:ext cx="3907259" cy="3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Фотоархив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t="2123" r="23270" b="4197"/>
          <a:stretch/>
        </p:blipFill>
        <p:spPr>
          <a:xfrm>
            <a:off x="179511" y="764704"/>
            <a:ext cx="4703243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11839" r="35000" b="7620"/>
          <a:stretch/>
        </p:blipFill>
        <p:spPr>
          <a:xfrm rot="5400000">
            <a:off x="4618207" y="446628"/>
            <a:ext cx="4752529" cy="399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000452"/>
            <a:ext cx="461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1951 год. Чудеснов Егор Иванович с супругой Анной,</a:t>
            </a:r>
          </a:p>
          <a:p>
            <a:pPr algn="ctr"/>
            <a:r>
              <a:rPr lang="ru-RU" sz="1400" dirty="0"/>
              <a:t>д</a:t>
            </a:r>
            <a:r>
              <a:rPr lang="ru-RU" sz="1400" dirty="0" smtClean="0"/>
              <a:t>очерью Екатериной и внучками Людмилой и Ниной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334094" y="4820888"/>
            <a:ext cx="48099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Довоенное время. Колхоз «Искра»</a:t>
            </a:r>
          </a:p>
          <a:p>
            <a:pPr algn="ctr"/>
            <a:r>
              <a:rPr lang="ru-RU" sz="1400" dirty="0" err="1" smtClean="0"/>
              <a:t>Жадовского</a:t>
            </a:r>
            <a:r>
              <a:rPr lang="ru-RU" sz="1400" dirty="0" smtClean="0"/>
              <a:t> района. Колхоз создан в 1930 году.</a:t>
            </a:r>
          </a:p>
          <a:p>
            <a:pPr algn="ctr"/>
            <a:r>
              <a:rPr lang="ru-RU" sz="1400" dirty="0" smtClean="0"/>
              <a:t>Существует по настоящее время как </a:t>
            </a:r>
          </a:p>
          <a:p>
            <a:pPr algn="ctr"/>
            <a:r>
              <a:rPr lang="ru-RU" sz="1400" dirty="0" smtClean="0"/>
              <a:t>сельскохозяйственный производственный кооператив. </a:t>
            </a:r>
          </a:p>
          <a:p>
            <a:pPr algn="ctr"/>
            <a:r>
              <a:rPr lang="ru-RU" sz="1400" dirty="0" smtClean="0"/>
              <a:t>Название с тех пор не изменилось. Справа</a:t>
            </a:r>
          </a:p>
          <a:p>
            <a:pPr algn="ctr"/>
            <a:r>
              <a:rPr lang="ru-RU" sz="1400" dirty="0"/>
              <a:t>в</a:t>
            </a:r>
            <a:r>
              <a:rPr lang="ru-RU" sz="1400" dirty="0" smtClean="0"/>
              <a:t> нижнем ряду </a:t>
            </a:r>
            <a:r>
              <a:rPr lang="ru-RU" sz="1400" dirty="0"/>
              <a:t>Чудеснов Е.И</a:t>
            </a:r>
            <a:r>
              <a:rPr lang="ru-RU" sz="1400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2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1543">
        <p14:vortex dir="r"/>
      </p:transition>
    </mc:Choice>
    <mc:Fallback xmlns="">
      <p:transition spd="slow" advClick="0" advTm="21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107504" y="273050"/>
            <a:ext cx="3907259" cy="3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Фотоархив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3402" r="29630" b="4407"/>
          <a:stretch/>
        </p:blipFill>
        <p:spPr>
          <a:xfrm>
            <a:off x="73637" y="692696"/>
            <a:ext cx="5588001" cy="3886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7126" r="18868" b="6016"/>
          <a:stretch/>
        </p:blipFill>
        <p:spPr>
          <a:xfrm>
            <a:off x="4427984" y="3861048"/>
            <a:ext cx="4593787" cy="2776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924061" y="2276872"/>
            <a:ext cx="27925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После войны.</a:t>
            </a:r>
          </a:p>
          <a:p>
            <a:pPr algn="ctr"/>
            <a:r>
              <a:rPr lang="ru-RU" sz="1400" dirty="0" smtClean="0"/>
              <a:t> Колхоз «Искра» </a:t>
            </a:r>
          </a:p>
          <a:p>
            <a:pPr algn="ctr"/>
            <a:r>
              <a:rPr lang="ru-RU" sz="1400" dirty="0" err="1" smtClean="0"/>
              <a:t>Жадовского</a:t>
            </a:r>
            <a:r>
              <a:rPr lang="ru-RU" sz="1400" dirty="0" smtClean="0"/>
              <a:t> района. По </a:t>
            </a:r>
          </a:p>
          <a:p>
            <a:pPr algn="ctr"/>
            <a:r>
              <a:rPr lang="ru-RU" sz="1400" dirty="0" smtClean="0"/>
              <a:t>возвращении с фронта </a:t>
            </a:r>
          </a:p>
          <a:p>
            <a:pPr algn="ctr"/>
            <a:r>
              <a:rPr lang="ru-RU" sz="1400" dirty="0" smtClean="0"/>
              <a:t>Чудеснов Е.И.</a:t>
            </a:r>
          </a:p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родолжил работать в колхозе </a:t>
            </a:r>
          </a:p>
          <a:p>
            <a:pPr algn="ctr"/>
            <a:r>
              <a:rPr lang="ru-RU" sz="1400" dirty="0" smtClean="0"/>
              <a:t>с лошадьми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38781" y="4578897"/>
            <a:ext cx="344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Семейный художник, муж дочери, </a:t>
            </a:r>
            <a:endParaRPr lang="ru-RU" sz="1400" dirty="0"/>
          </a:p>
          <a:p>
            <a:pPr algn="ctr"/>
            <a:r>
              <a:rPr lang="ru-RU" sz="1400" dirty="0" smtClean="0"/>
              <a:t>Соколов Ф.В. воспроизводит на холсте</a:t>
            </a:r>
          </a:p>
          <a:p>
            <a:pPr algn="ctr"/>
            <a:r>
              <a:rPr lang="ru-RU" sz="1400" dirty="0" smtClean="0"/>
              <a:t> фотографию </a:t>
            </a:r>
          </a:p>
          <a:p>
            <a:pPr algn="ctr"/>
            <a:r>
              <a:rPr lang="ru-RU" sz="1400" dirty="0" smtClean="0"/>
              <a:t>своего тестя Чудеснова Е.И.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2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1543">
        <p14:vortex dir="r"/>
      </p:transition>
    </mc:Choice>
    <mc:Fallback xmlns="">
      <p:transition spd="slow" advClick="0" advTm="21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107504" y="273050"/>
            <a:ext cx="3907259" cy="3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Награда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8022" r="11018" b="3002"/>
          <a:stretch/>
        </p:blipFill>
        <p:spPr>
          <a:xfrm>
            <a:off x="2987824" y="204717"/>
            <a:ext cx="5940731" cy="2970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12205" r="30263" b="5087"/>
          <a:stretch/>
        </p:blipFill>
        <p:spPr>
          <a:xfrm rot="5400000">
            <a:off x="-444768" y="2211300"/>
            <a:ext cx="3852571" cy="2543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6" t="16520" r="63257" b="6443"/>
          <a:stretch/>
        </p:blipFill>
        <p:spPr>
          <a:xfrm>
            <a:off x="6948264" y="3340839"/>
            <a:ext cx="1872554" cy="294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62944"/>
            <a:ext cx="2152457" cy="240747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96022"/>
              </p:ext>
            </p:extLst>
          </p:nvPr>
        </p:nvGraphicFramePr>
        <p:xfrm>
          <a:off x="6948264" y="2636912"/>
          <a:ext cx="2074830" cy="648072"/>
        </p:xfrm>
        <a:graphic>
          <a:graphicData uri="http://schemas.openxmlformats.org/drawingml/2006/table">
            <a:tbl>
              <a:tblPr/>
              <a:tblGrid>
                <a:gridCol w="2074830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rgbClr val="FF0000"/>
                      </a:solidFill>
                      <a:prstDash val="solid"/>
                    </a:lnL>
                    <a:lnR w="57150" cmpd="sng">
                      <a:solidFill>
                        <a:srgbClr val="FF0000"/>
                      </a:solidFill>
                      <a:prstDash val="solid"/>
                    </a:lnR>
                    <a:lnT w="57150" cmpd="sng">
                      <a:solidFill>
                        <a:srgbClr val="FF0000"/>
                      </a:solidFill>
                      <a:prstDash val="solid"/>
                    </a:lnT>
                    <a:lnB w="5715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5985619"/>
            <a:ext cx="3168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Чудеснов Е.И. награжден медалью «За Победу над Германией в Великой Отечественной войне 1941-1945 гг.</a:t>
            </a:r>
            <a:endParaRPr lang="ru-RU" sz="11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0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1543">
        <p14:vortex dir="r"/>
      </p:transition>
    </mc:Choice>
    <mc:Fallback xmlns="">
      <p:transition spd="slow" advClick="0" advTm="21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107504" y="188640"/>
            <a:ext cx="4896544" cy="3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В памяти народа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020272" y="6572247"/>
            <a:ext cx="2408635" cy="26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000" b="1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ru-RU" altLang="ru-RU" sz="1000" b="1" dirty="0" smtClean="0">
                <a:solidFill>
                  <a:srgbClr val="FF0000"/>
                </a:solidFill>
                <a:hlinkClick r:id="rId4"/>
              </a:rPr>
              <a:t>pamyat-naroda.ru</a:t>
            </a:r>
            <a:endParaRPr lang="ru-RU" altLang="ru-RU" sz="1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5186"/>
          <a:stretch/>
        </p:blipFill>
        <p:spPr>
          <a:xfrm>
            <a:off x="107504" y="620687"/>
            <a:ext cx="3070746" cy="6163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b="5309"/>
          <a:stretch/>
        </p:blipFill>
        <p:spPr>
          <a:xfrm>
            <a:off x="4716016" y="188640"/>
            <a:ext cx="3070746" cy="6197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5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1543">
        <p14:vortex dir="r"/>
      </p:transition>
    </mc:Choice>
    <mc:Fallback xmlns="">
      <p:transition spd="slow" advClick="0" advTm="21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5589588"/>
            <a:ext cx="8435975" cy="53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00" b="1" dirty="0"/>
              <a:t>Составлено Музеем Ульяновского областного суда </a:t>
            </a:r>
            <a:r>
              <a:rPr lang="ru-RU" sz="1000" dirty="0"/>
              <a:t>(</a:t>
            </a:r>
            <a:r>
              <a:rPr lang="ru-RU" sz="1000" dirty="0" err="1"/>
              <a:t>Берч</a:t>
            </a:r>
            <a:r>
              <a:rPr lang="ru-RU" sz="1000" dirty="0"/>
              <a:t> Л.А.)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00" b="1" dirty="0">
                <a:solidFill>
                  <a:srgbClr val="FF0000"/>
                </a:solidFill>
              </a:rPr>
              <a:t>2024 г.</a:t>
            </a:r>
          </a:p>
        </p:txBody>
      </p:sp>
      <p:pic>
        <p:nvPicPr>
          <p:cNvPr id="80900" name="Picture 4" descr="www_moypo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59238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505">
        <p14:vortex dir="r"/>
      </p:transition>
    </mc:Choice>
    <mc:Fallback xmlns="">
      <p:transition spd="slow" advClick="0" advTm="5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7|2.2|0.9|3.4|2.2|0.8|2.3|1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7|2.2|0.9|3.4|2.2|0.8|2.3|1.4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7|2.2|0.9|3.4|2.2|0.8|2.3|1.4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7|2.2|0.9|3.4|2.2|0.8|2.3|1.4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7|2.2|0.9|3.4|2.2|0.8|2.3|1.4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heme/theme1.xml><?xml version="1.0" encoding="utf-8"?>
<a:theme xmlns:a="http://schemas.openxmlformats.org/drawingml/2006/main" name="MelnikovAV_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MelnikovAV_1</Template>
  <TotalTime>2578</TotalTime>
  <Words>557</Words>
  <Application>Microsoft Office PowerPoint</Application>
  <PresentationFormat>Экран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MelnikovAV_1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Помощник</cp:lastModifiedBy>
  <cp:revision>85</cp:revision>
  <dcterms:created xsi:type="dcterms:W3CDTF">2024-02-29T11:56:25Z</dcterms:created>
  <dcterms:modified xsi:type="dcterms:W3CDTF">2024-12-04T13:00:12Z</dcterms:modified>
</cp:coreProperties>
</file>