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129B-C753-4D0F-A4F2-C68F9B81569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A299-989E-47CA-BC41-F878175377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129B-C753-4D0F-A4F2-C68F9B81569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A299-989E-47CA-BC41-F878175377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129B-C753-4D0F-A4F2-C68F9B81569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A299-989E-47CA-BC41-F878175377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129B-C753-4D0F-A4F2-C68F9B81569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A299-989E-47CA-BC41-F878175377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129B-C753-4D0F-A4F2-C68F9B81569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A299-989E-47CA-BC41-F878175377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129B-C753-4D0F-A4F2-C68F9B81569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A299-989E-47CA-BC41-F878175377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129B-C753-4D0F-A4F2-C68F9B81569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A299-989E-47CA-BC41-F878175377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129B-C753-4D0F-A4F2-C68F9B81569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A299-989E-47CA-BC41-F878175377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129B-C753-4D0F-A4F2-C68F9B81569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A299-989E-47CA-BC41-F878175377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129B-C753-4D0F-A4F2-C68F9B81569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A299-989E-47CA-BC41-F878175377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129B-C753-4D0F-A4F2-C68F9B81569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A299-989E-47CA-BC41-F878175377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8129B-C753-4D0F-A4F2-C68F9B815696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1A299-989E-47CA-BC41-F878175377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2025-11-26T10:06:36Z</dcterms:created>
  <dcterms:modified xsi:type="dcterms:W3CDTF">2025-11-26T10:07:17Z</dcterms:modified>
</cp:coreProperties>
</file>