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5536B-C035-4587-8FFD-17E10ECEB53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AFE9-08D7-46E2-8BF0-D2F1B5CB89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2025-11-26T09:52:06Z</dcterms:created>
  <dcterms:modified xsi:type="dcterms:W3CDTF">2025-11-26T09:52:32Z</dcterms:modified>
</cp:coreProperties>
</file>