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BE3B-086E-433A-B819-F015DC1E76F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EFCB-ED76-458D-97BD-AAFCD2DCD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2025-11-26T09:48:24Z</dcterms:created>
  <dcterms:modified xsi:type="dcterms:W3CDTF">2025-11-26T09:48:50Z</dcterms:modified>
</cp:coreProperties>
</file>