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6B89-19C6-498D-B4AB-3CC8E86E130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552F-3C40-44E7-8F6C-DD54079AF2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2025-11-26T09:34:45Z</dcterms:created>
  <dcterms:modified xsi:type="dcterms:W3CDTF">2025-11-26T09:35:52Z</dcterms:modified>
</cp:coreProperties>
</file>