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4494515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49451592" r:id="rId1"/>
    <p:sldLayoutId id="2449451593" r:id="rId2"/>
    <p:sldLayoutId id="2449451594" r:id="rId3"/>
    <p:sldLayoutId id="2449451595" r:id="rId4"/>
    <p:sldLayoutId id="2449451596" r:id="rId5"/>
    <p:sldLayoutId id="2449451597" r:id="rId6"/>
    <p:sldLayoutId id="2449451598" r:id="rId7"/>
    <p:sldLayoutId id="2449451599" r:id="rId8"/>
    <p:sldLayoutId id="2449451600" r:id="rId9"/>
    <p:sldLayoutId id="2449451601" r:id="rId10"/>
    <p:sldLayoutId id="2449451602" r:id="rId11"/>
    <p:sldLayoutId id="244945160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"/>
            <a:ext cx="48417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7563"/>
            <a:ext cx="4839911" cy="68553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1" y="0"/>
            <a:ext cx="4835023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0"/>
            <a:ext cx="48417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0"/>
            <a:ext cx="48417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0"/>
            <a:ext cx="48417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33875" cy="5524500"/>
          <a:chOff x="952500" y="762000"/>
          <a:chExt cx="4333875" cy="5524500"/>
        </a:xfrm>
      </p:grpSpPr>
      <p:pic>
        <p:nvPicPr>
          <p:cNvPr id="2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"/>
            <a:ext cx="486918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Ирина В. Тощева</cp:lastModifiedBy>
  <cp:revision>3</cp:revision>
  <dcterms:created xsi:type="dcterms:W3CDTF">2025-10-14T09:48:11Z</dcterms:created>
  <dcterms:modified xsi:type="dcterms:W3CDTF">2025-10-14T09:53:49Z</dcterms:modified>
</cp:coreProperties>
</file>