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60" d="100"/>
          <a:sy n="60" d="100"/>
        </p:scale>
        <p:origin x="89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2720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676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1863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1003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012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659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5978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49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7882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0760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890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44BB69C-8C0A-4FB0-8F4F-DC9E945DB082}" type="datetimeFigureOut">
              <a:rPr lang="ru-RU" smtClean="0"/>
              <a:t>01.09.2025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C15A1B5-8FDF-4B8A-ABEC-92050DD7F135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0058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1B6450E2-00F6-99DC-DA44-9C32F933E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Буллинг</a:t>
            </a:r>
            <a:r>
              <a:rPr lang="ru-RU" b="1" dirty="0"/>
              <a:t> - что это на самом деле</a:t>
            </a:r>
            <a:r>
              <a:rPr lang="en-US" b="1" dirty="0"/>
              <a:t>?</a:t>
            </a:r>
            <a:endParaRPr lang="ru-RU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66601134-6AE2-9AE7-5030-1664D0C527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b="1" dirty="0" err="1"/>
              <a:t>Буллинг</a:t>
            </a:r>
            <a:r>
              <a:rPr lang="ru-RU" sz="3200" dirty="0"/>
              <a:t> — это не просто дразнилки или ссора. Это регулярная и целенаправленная травля, где есть жертва, агрессор и наблюдатели. Это ситуация, где сила используется не для защиты, а для унижения того, кто не может дать равный отпор</a:t>
            </a:r>
          </a:p>
        </p:txBody>
      </p:sp>
    </p:spTree>
    <p:extLst>
      <p:ext uri="{BB962C8B-B14F-4D97-AF65-F5344CB8AC3E}">
        <p14:creationId xmlns:p14="http://schemas.microsoft.com/office/powerpoint/2010/main" val="848485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0A4913-5F18-987D-F816-E30390646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Выбор за нами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457F4D-CD24-375C-2E93-5DFCDE37A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Мы можем продолжать тратить силы на поиск виноватых и унижение друг друга. А можем направить эту же энергию на создание чего-то крутого, где уникальность каждого станет частью общего успеха</a:t>
            </a:r>
          </a:p>
          <a:p>
            <a:endParaRPr lang="ru-RU" sz="3200" dirty="0"/>
          </a:p>
          <a:p>
            <a:r>
              <a:rPr lang="ru-RU" sz="3200" b="1" dirty="0"/>
              <a:t>Что выбираете</a:t>
            </a:r>
            <a:r>
              <a:rPr lang="en-US" sz="3200" b="1" dirty="0"/>
              <a:t>?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589704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E4C63F-1821-9881-F743-D618342CD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Почему травят?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E69DC2-66C0-D499-863C-3BB1F5466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Поводом часто становится любая заметная черта: внешность, интересы, успехи в учебе, материальное положение или просто неуверенность. Обидчики часто не справляются со своими собственными проблемами и вымещают их на других, чтобы почувствовать контроль и силу</a:t>
            </a:r>
          </a:p>
        </p:txBody>
      </p:sp>
    </p:spTree>
    <p:extLst>
      <p:ext uri="{BB962C8B-B14F-4D97-AF65-F5344CB8AC3E}">
        <p14:creationId xmlns:p14="http://schemas.microsoft.com/office/powerpoint/2010/main" val="3170533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53ACDF-BC98-4F45-0C96-8B99ACB08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Различия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6FA7B7E-B787-543F-23D2-4967A5A1A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Различия между людьми — это данность. Они могут казаться поводом для разобщения, но на самом деле являются скрытым ресурсом. Задача — не стереть различия, а научиться использовать их как преимущество</a:t>
            </a:r>
          </a:p>
        </p:txBody>
      </p:sp>
    </p:spTree>
    <p:extLst>
      <p:ext uri="{BB962C8B-B14F-4D97-AF65-F5344CB8AC3E}">
        <p14:creationId xmlns:p14="http://schemas.microsoft.com/office/powerpoint/2010/main" val="2285524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C6971-BF28-18D2-385A-364CF6C02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В чем преимущество</a:t>
            </a:r>
            <a:r>
              <a:rPr lang="en-US" b="1" dirty="0"/>
              <a:t>?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161D4A9-84B0-375D-81C6-C08286520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Представьте группу, где все мыслят одинаково. Они быстро найдут стандартное решение. Но группа, где люди с разным опытом и взглядами - могут услышать друг друга</a:t>
            </a:r>
            <a:r>
              <a:rPr lang="en-US" sz="3200" dirty="0"/>
              <a:t>,</a:t>
            </a:r>
            <a:r>
              <a:rPr lang="ru-RU" sz="3200" dirty="0"/>
              <a:t> найдут другой</a:t>
            </a:r>
            <a:r>
              <a:rPr lang="en-US" sz="3200" dirty="0"/>
              <a:t>, </a:t>
            </a:r>
            <a:r>
              <a:rPr lang="ru-RU" sz="3200" dirty="0"/>
              <a:t>интересный подход, который никому не пришел бы в голову в одиночку</a:t>
            </a:r>
          </a:p>
        </p:txBody>
      </p:sp>
    </p:spTree>
    <p:extLst>
      <p:ext uri="{BB962C8B-B14F-4D97-AF65-F5344CB8AC3E}">
        <p14:creationId xmlns:p14="http://schemas.microsoft.com/office/powerpoint/2010/main" val="1061112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85C0F1-4B90-525C-5B7A-9A3C70356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Синергия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D3CF83-384E-67BA-FA82-B200A89B7D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Синергия — это когда общий результат команды превосходит просто сумму усилий каждого. Один генерирует смелые идеи, второй видит риски, третий находит ресурсы, четвертый отлично организует процесс. Травля уничтожает эту возможность, оставляя всех в проигрыше</a:t>
            </a:r>
          </a:p>
        </p:txBody>
      </p:sp>
    </p:spTree>
    <p:extLst>
      <p:ext uri="{BB962C8B-B14F-4D97-AF65-F5344CB8AC3E}">
        <p14:creationId xmlns:p14="http://schemas.microsoft.com/office/powerpoint/2010/main" val="3442088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EE18B2-512F-FC12-3F61-C90341C332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Цена </a:t>
            </a:r>
            <a:r>
              <a:rPr lang="ru-RU" b="1" dirty="0" err="1"/>
              <a:t>буллинга</a:t>
            </a:r>
            <a:endParaRPr lang="ru-RU" dirty="0"/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B107E6B4-54FA-0583-DA45-050588D33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ru-RU" sz="3200" b="1" dirty="0"/>
              <a:t> Жертва</a:t>
            </a:r>
            <a:r>
              <a:rPr lang="ru-RU" sz="3200" dirty="0"/>
              <a:t> - постоянный стресс, проблемы с учебой, потеря доверия к людям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b="1" dirty="0"/>
              <a:t> Агрессор</a:t>
            </a:r>
            <a:r>
              <a:rPr lang="ru-RU" sz="3200" dirty="0"/>
              <a:t> - Закрепление деструктивной модели поведения, которая ведет к одиночеству и проблемам в будущем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ru-RU" sz="3200" b="1" dirty="0"/>
              <a:t> Наблюдатели</a:t>
            </a:r>
            <a:r>
              <a:rPr lang="ru-RU" sz="3200" dirty="0"/>
              <a:t> - Чувство вины, страх и привыкание к бездействию</a:t>
            </a:r>
          </a:p>
        </p:txBody>
      </p:sp>
    </p:spTree>
    <p:extLst>
      <p:ext uri="{BB962C8B-B14F-4D97-AF65-F5344CB8AC3E}">
        <p14:creationId xmlns:p14="http://schemas.microsoft.com/office/powerpoint/2010/main" val="3128932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3E5BF4-1E77-1F87-582E-3B331C7B0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Роль наблюдателей - быть активными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B127B7-AC72-7AC8-D1AF-14EEA3399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200" dirty="0"/>
              <a:t>Ваше молчание или смех — это поддержка агрессора. Ваше равнодушие — это изоляция жертвы. Даже малый шаг — поддержать взглядом, позвать с собой — может разорвать круг травли. Самое разрушительное оружие </a:t>
            </a:r>
            <a:r>
              <a:rPr lang="ru-RU" sz="3200" dirty="0" err="1"/>
              <a:t>буллинга</a:t>
            </a:r>
            <a:r>
              <a:rPr lang="ru-RU" sz="3200" dirty="0"/>
              <a:t> — это не сила агрессора, а бездействие большинства</a:t>
            </a:r>
          </a:p>
        </p:txBody>
      </p:sp>
    </p:spTree>
    <p:extLst>
      <p:ext uri="{BB962C8B-B14F-4D97-AF65-F5344CB8AC3E}">
        <p14:creationId xmlns:p14="http://schemas.microsoft.com/office/powerpoint/2010/main" val="2459508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206ED6-78FA-238F-69FA-B563B0AB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Что делать, если ты жертва?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CF0469-C3BA-525A-A16E-D251A4DF98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Самое главное — понять: проблема не в тебе. Ты не обязан справляться с этим в одиночку. Расскажи о ситуации взрослым</a:t>
            </a:r>
            <a:r>
              <a:rPr lang="en-US" sz="3200" dirty="0"/>
              <a:t>,</a:t>
            </a:r>
            <a:r>
              <a:rPr lang="ru-RU" sz="3200" dirty="0"/>
              <a:t> учителям. Их роль обеспечить безопасную среду. Если вы стали свидетелем или жертвой — говорите. Если первый взрослый не отреагировал — идите к другому</a:t>
            </a:r>
          </a:p>
        </p:txBody>
      </p:sp>
    </p:spTree>
    <p:extLst>
      <p:ext uri="{BB962C8B-B14F-4D97-AF65-F5344CB8AC3E}">
        <p14:creationId xmlns:p14="http://schemas.microsoft.com/office/powerpoint/2010/main" val="818195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9B292F-98A9-FD4B-CC9E-FD4943C7D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Атмосфера в классе — дело рук каждого из нас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E0BC6E-C062-7971-FFEA-39C3B1BD0F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200" dirty="0"/>
              <a:t>Безопасная и уважительная обстановка не появляется сама собой. Мы создаём её каждый день своими поступками и словами. Это не требует громких действий — важно то, как мы ведём себя в обычных ситуациях. Пригласить в игру того, кто обычно остаётся один. Не смеяться, когда кого-то унижают. Такие маленькие шаги важнее, чем кажется. Они показывают, что в нашем коллективе нет места травле. Что мы ценим друг друга и готовы быть командой</a:t>
            </a:r>
          </a:p>
        </p:txBody>
      </p:sp>
    </p:spTree>
    <p:extLst>
      <p:ext uri="{BB962C8B-B14F-4D97-AF65-F5344CB8AC3E}">
        <p14:creationId xmlns:p14="http://schemas.microsoft.com/office/powerpoint/2010/main" val="2225283561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</TotalTime>
  <Words>497</Words>
  <Application>Microsoft Office PowerPoint</Application>
  <PresentationFormat>Широкоэкранный</PresentationFormat>
  <Paragraphs>24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Ретро</vt:lpstr>
      <vt:lpstr>Буллинг - что это на самом деле?</vt:lpstr>
      <vt:lpstr>Почему травят?</vt:lpstr>
      <vt:lpstr>Различия</vt:lpstr>
      <vt:lpstr>В чем преимущество?</vt:lpstr>
      <vt:lpstr>Синергия</vt:lpstr>
      <vt:lpstr>Цена буллинга</vt:lpstr>
      <vt:lpstr>Роль наблюдателей - быть активными</vt:lpstr>
      <vt:lpstr>Что делать, если ты жертва?</vt:lpstr>
      <vt:lpstr>Атмосфера в классе — дело рук каждого из нас</vt:lpstr>
      <vt:lpstr>Выбор за нами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HOYT</dc:creator>
  <cp:lastModifiedBy>HOYT</cp:lastModifiedBy>
  <cp:revision>2</cp:revision>
  <dcterms:created xsi:type="dcterms:W3CDTF">2025-09-01T02:50:36Z</dcterms:created>
  <dcterms:modified xsi:type="dcterms:W3CDTF">2025-09-01T03:09:13Z</dcterms:modified>
</cp:coreProperties>
</file>